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7" r:id="rId2"/>
    <p:sldId id="277" r:id="rId3"/>
    <p:sldId id="259" r:id="rId4"/>
    <p:sldId id="313" r:id="rId5"/>
    <p:sldId id="309" r:id="rId6"/>
    <p:sldId id="310" r:id="rId7"/>
    <p:sldId id="311" r:id="rId8"/>
    <p:sldId id="312" r:id="rId9"/>
    <p:sldId id="262" r:id="rId10"/>
    <p:sldId id="261" r:id="rId11"/>
    <p:sldId id="264" r:id="rId12"/>
    <p:sldId id="266" r:id="rId13"/>
    <p:sldId id="265" r:id="rId14"/>
    <p:sldId id="267" r:id="rId15"/>
    <p:sldId id="268" r:id="rId16"/>
    <p:sldId id="278" r:id="rId17"/>
    <p:sldId id="291" r:id="rId18"/>
    <p:sldId id="307" r:id="rId19"/>
    <p:sldId id="292" r:id="rId20"/>
    <p:sldId id="293" r:id="rId21"/>
    <p:sldId id="298" r:id="rId22"/>
    <p:sldId id="308" r:id="rId23"/>
    <p:sldId id="301" r:id="rId24"/>
    <p:sldId id="303" r:id="rId25"/>
    <p:sldId id="285" r:id="rId26"/>
    <p:sldId id="273" r:id="rId27"/>
    <p:sldId id="274" r:id="rId28"/>
    <p:sldId id="27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C9AEA-F987-52AD-1699-64182679F537}" v="9" dt="2021-05-21T04:10:16.268"/>
    <p1510:client id="{26DAB957-83D2-79D2-AFCD-4E7A0A01564C}" v="123" dt="2021-05-21T03:29:57.846"/>
    <p1510:client id="{48349573-6765-1C19-FE72-448175EB1EDA}" v="1267" dt="2021-05-20T05:25:50.544"/>
    <p1510:client id="{4C7980BB-4B2D-A1E4-ABB1-DA6462365282}" v="112" dt="2021-05-21T08:04:10.560"/>
    <p1510:client id="{5272DEB7-3B06-664C-8BF3-503A3839741A}" v="524" dt="2021-05-22T13:57:46.011"/>
    <p1510:client id="{5CE67A0E-94A7-3E39-D6B0-9E7B820DD0B4}" v="668" dt="2021-05-21T05:37:32.488"/>
    <p1510:client id="{5E412090-A791-7233-2E2B-6FAAA35ED7BA}" v="32" dt="2021-05-20T12:55:40.938"/>
    <p1510:client id="{A4753184-5F62-F88E-9996-6052FCD5841A}" v="45" dt="2021-05-20T07:58:56.546"/>
    <p1510:client id="{BF735FC9-DE59-87FF-91A6-FE856C7A6954}" v="462" dt="2021-05-21T06:29:22.620"/>
    <p1510:client id="{CCD5D5C8-AF81-9CA8-14E2-DDD89AFAB86B}" v="3559" dt="2021-05-20T13:16:53.012"/>
    <p1510:client id="{F0909FE8-4859-4070-B54C-E0953BB08D9C}" v="2857" dt="2021-05-20T04:03:52.781"/>
    <p1510:client id="{F16E4ABB-546E-0BFF-0EAB-19395D5F1282}" v="7" dt="2021-05-20T12:31:41.011"/>
    <p1510:client id="{FB8EAB9B-A063-2E19-9C29-E8E5EDB2B849}" v="59" dt="2021-05-20T18:09:36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o Hu" userId="S::u7271125@anu.edu.au::c4e9ad31-0fab-4c5d-bbc9-c48a50e729bd" providerId="AD" clId="Web-{26DAB957-83D2-79D2-AFCD-4E7A0A01564C}"/>
    <pc:docChg chg="modSld">
      <pc:chgData name="Sibo Hu" userId="S::u7271125@anu.edu.au::c4e9ad31-0fab-4c5d-bbc9-c48a50e729bd" providerId="AD" clId="Web-{26DAB957-83D2-79D2-AFCD-4E7A0A01564C}" dt="2021-05-21T03:29:57.846" v="71" actId="1076"/>
      <pc:docMkLst>
        <pc:docMk/>
      </pc:docMkLst>
      <pc:sldChg chg="addSp modSp">
        <pc:chgData name="Sibo Hu" userId="S::u7271125@anu.edu.au::c4e9ad31-0fab-4c5d-bbc9-c48a50e729bd" providerId="AD" clId="Web-{26DAB957-83D2-79D2-AFCD-4E7A0A01564C}" dt="2021-05-21T03:29:57.846" v="71" actId="1076"/>
        <pc:sldMkLst>
          <pc:docMk/>
          <pc:sldMk cId="2218977276" sldId="277"/>
        </pc:sldMkLst>
        <pc:spChg chg="add mod">
          <ac:chgData name="Sibo Hu" userId="S::u7271125@anu.edu.au::c4e9ad31-0fab-4c5d-bbc9-c48a50e729bd" providerId="AD" clId="Web-{26DAB957-83D2-79D2-AFCD-4E7A0A01564C}" dt="2021-05-21T03:23:48.883" v="30" actId="20577"/>
          <ac:spMkLst>
            <pc:docMk/>
            <pc:sldMk cId="2218977276" sldId="277"/>
            <ac:spMk id="4" creationId="{35712B5A-600F-497D-9D01-1DA31701F1FF}"/>
          </ac:spMkLst>
        </pc:spChg>
        <pc:spChg chg="add mod">
          <ac:chgData name="Sibo Hu" userId="S::u7271125@anu.edu.au::c4e9ad31-0fab-4c5d-bbc9-c48a50e729bd" providerId="AD" clId="Web-{26DAB957-83D2-79D2-AFCD-4E7A0A01564C}" dt="2021-05-21T03:29:44.361" v="69" actId="1076"/>
          <ac:spMkLst>
            <pc:docMk/>
            <pc:sldMk cId="2218977276" sldId="277"/>
            <ac:spMk id="6" creationId="{02C8C18A-45DA-42DC-8322-186901BBF3F5}"/>
          </ac:spMkLst>
        </pc:spChg>
        <pc:grpChg chg="add">
          <ac:chgData name="Sibo Hu" userId="S::u7271125@anu.edu.au::c4e9ad31-0fab-4c5d-bbc9-c48a50e729bd" providerId="AD" clId="Web-{26DAB957-83D2-79D2-AFCD-4E7A0A01564C}" dt="2021-05-21T03:29:23.782" v="68"/>
          <ac:grpSpMkLst>
            <pc:docMk/>
            <pc:sldMk cId="2218977276" sldId="277"/>
            <ac:grpSpMk id="13" creationId="{6478DEBF-DEFF-4EB1-AEE1-AE5992144385}"/>
          </ac:grpSpMkLst>
        </pc:grpChg>
        <pc:grpChg chg="add mod">
          <ac:chgData name="Sibo Hu" userId="S::u7271125@anu.edu.au::c4e9ad31-0fab-4c5d-bbc9-c48a50e729bd" providerId="AD" clId="Web-{26DAB957-83D2-79D2-AFCD-4E7A0A01564C}" dt="2021-05-21T03:29:57.846" v="71" actId="1076"/>
          <ac:grpSpMkLst>
            <pc:docMk/>
            <pc:sldMk cId="2218977276" sldId="277"/>
            <ac:grpSpMk id="14" creationId="{BEFCA1DE-18A6-4DFF-AF6D-29A47EE2BE7D}"/>
          </ac:grpSpMkLst>
        </pc:grpChg>
        <pc:picChg chg="add mod">
          <ac:chgData name="Sibo Hu" userId="S::u7271125@anu.edu.au::c4e9ad31-0fab-4c5d-bbc9-c48a50e729bd" providerId="AD" clId="Web-{26DAB957-83D2-79D2-AFCD-4E7A0A01564C}" dt="2021-05-21T03:23:24.648" v="17" actId="1076"/>
          <ac:picMkLst>
            <pc:docMk/>
            <pc:sldMk cId="2218977276" sldId="277"/>
            <ac:picMk id="3" creationId="{DDE54A65-17A4-4AD9-BE5D-579CB622903C}"/>
          </ac:picMkLst>
        </pc:picChg>
      </pc:sldChg>
    </pc:docChg>
  </pc:docChgLst>
  <pc:docChgLst>
    <pc:chgData name="Sibo Hu" userId="S::u7271125@anu.edu.au::c4e9ad31-0fab-4c5d-bbc9-c48a50e729bd" providerId="AD" clId="Web-{FB8EAB9B-A063-2E19-9C29-E8E5EDB2B849}"/>
    <pc:docChg chg="modSld">
      <pc:chgData name="Sibo Hu" userId="S::u7271125@anu.edu.au::c4e9ad31-0fab-4c5d-bbc9-c48a50e729bd" providerId="AD" clId="Web-{FB8EAB9B-A063-2E19-9C29-E8E5EDB2B849}" dt="2021-05-20T18:09:36.584" v="55"/>
      <pc:docMkLst>
        <pc:docMk/>
      </pc:docMkLst>
      <pc:sldChg chg="addSp delSp modSp">
        <pc:chgData name="Sibo Hu" userId="S::u7271125@anu.edu.au::c4e9ad31-0fab-4c5d-bbc9-c48a50e729bd" providerId="AD" clId="Web-{FB8EAB9B-A063-2E19-9C29-E8E5EDB2B849}" dt="2021-05-20T18:09:27.066" v="52"/>
        <pc:sldMkLst>
          <pc:docMk/>
          <pc:sldMk cId="2327805561" sldId="261"/>
        </pc:sldMkLst>
        <pc:picChg chg="add del mod">
          <ac:chgData name="Sibo Hu" userId="S::u7271125@anu.edu.au::c4e9ad31-0fab-4c5d-bbc9-c48a50e729bd" providerId="AD" clId="Web-{FB8EAB9B-A063-2E19-9C29-E8E5EDB2B849}" dt="2021-05-20T18:09:27.066" v="52"/>
          <ac:picMkLst>
            <pc:docMk/>
            <pc:sldMk cId="2327805561" sldId="261"/>
            <ac:picMk id="9" creationId="{60519D94-9E11-41C6-BF92-D665819F9628}"/>
          </ac:picMkLst>
        </pc:picChg>
        <pc:picChg chg="add del mod">
          <ac:chgData name="Sibo Hu" userId="S::u7271125@anu.edu.au::c4e9ad31-0fab-4c5d-bbc9-c48a50e729bd" providerId="AD" clId="Web-{FB8EAB9B-A063-2E19-9C29-E8E5EDB2B849}" dt="2021-05-20T18:09:25.847" v="51"/>
          <ac:picMkLst>
            <pc:docMk/>
            <pc:sldMk cId="2327805561" sldId="261"/>
            <ac:picMk id="10" creationId="{0A2869D1-F695-4620-8DD8-B31C926445B5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29.832" v="53"/>
        <pc:sldMkLst>
          <pc:docMk/>
          <pc:sldMk cId="297522917" sldId="264"/>
        </pc:sldMkLst>
        <pc:picChg chg="add del mod">
          <ac:chgData name="Sibo Hu" userId="S::u7271125@anu.edu.au::c4e9ad31-0fab-4c5d-bbc9-c48a50e729bd" providerId="AD" clId="Web-{FB8EAB9B-A063-2E19-9C29-E8E5EDB2B849}" dt="2021-05-20T18:09:29.832" v="53"/>
          <ac:picMkLst>
            <pc:docMk/>
            <pc:sldMk cId="297522917" sldId="264"/>
            <ac:picMk id="7" creationId="{6489F074-0A8E-4CD3-A364-B420D67F1D43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36.584" v="55"/>
        <pc:sldMkLst>
          <pc:docMk/>
          <pc:sldMk cId="3622848007" sldId="265"/>
        </pc:sldMkLst>
        <pc:spChg chg="mod ord">
          <ac:chgData name="Sibo Hu" userId="S::u7271125@anu.edu.au::c4e9ad31-0fab-4c5d-bbc9-c48a50e729bd" providerId="AD" clId="Web-{FB8EAB9B-A063-2E19-9C29-E8E5EDB2B849}" dt="2021-05-20T16:40:28.384" v="46" actId="14100"/>
          <ac:spMkLst>
            <pc:docMk/>
            <pc:sldMk cId="3622848007" sldId="265"/>
            <ac:spMk id="11" creationId="{084312C4-27DE-4E2A-A95A-13B5FF3920D8}"/>
          </ac:spMkLst>
        </pc:spChg>
        <pc:spChg chg="mod ord">
          <ac:chgData name="Sibo Hu" userId="S::u7271125@anu.edu.au::c4e9ad31-0fab-4c5d-bbc9-c48a50e729bd" providerId="AD" clId="Web-{FB8EAB9B-A063-2E19-9C29-E8E5EDB2B849}" dt="2021-05-20T16:41:47.230" v="50" actId="14100"/>
          <ac:spMkLst>
            <pc:docMk/>
            <pc:sldMk cId="3622848007" sldId="265"/>
            <ac:spMk id="12" creationId="{096C93C2-3801-4EC1-B5DF-11362B6800DE}"/>
          </ac:spMkLst>
        </pc:spChg>
        <pc:picChg chg="add del mod">
          <ac:chgData name="Sibo Hu" userId="S::u7271125@anu.edu.au::c4e9ad31-0fab-4c5d-bbc9-c48a50e729bd" providerId="AD" clId="Web-{FB8EAB9B-A063-2E19-9C29-E8E5EDB2B849}" dt="2021-05-20T16:40:00.164" v="38"/>
          <ac:picMkLst>
            <pc:docMk/>
            <pc:sldMk cId="3622848007" sldId="265"/>
            <ac:picMk id="6" creationId="{B6880147-5529-43ED-A28D-156F2405F80F}"/>
          </ac:picMkLst>
        </pc:picChg>
        <pc:picChg chg="add del ord">
          <ac:chgData name="Sibo Hu" userId="S::u7271125@anu.edu.au::c4e9ad31-0fab-4c5d-bbc9-c48a50e729bd" providerId="AD" clId="Web-{FB8EAB9B-A063-2E19-9C29-E8E5EDB2B849}" dt="2021-05-20T18:09:36.584" v="55"/>
          <ac:picMkLst>
            <pc:docMk/>
            <pc:sldMk cId="3622848007" sldId="265"/>
            <ac:picMk id="7" creationId="{6390948B-834B-4037-9EC3-3546F924ABF8}"/>
          </ac:picMkLst>
        </pc:picChg>
        <pc:picChg chg="add del">
          <ac:chgData name="Sibo Hu" userId="S::u7271125@anu.edu.au::c4e9ad31-0fab-4c5d-bbc9-c48a50e729bd" providerId="AD" clId="Web-{FB8EAB9B-A063-2E19-9C29-E8E5EDB2B849}" dt="2021-05-20T16:40:05.961" v="41"/>
          <ac:picMkLst>
            <pc:docMk/>
            <pc:sldMk cId="3622848007" sldId="265"/>
            <ac:picMk id="10" creationId="{9DD4D3F2-444D-4412-83C5-E0634C64D0F3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33.019" v="54"/>
        <pc:sldMkLst>
          <pc:docMk/>
          <pc:sldMk cId="1854901517" sldId="266"/>
        </pc:sldMkLst>
        <pc:spChg chg="mod ord">
          <ac:chgData name="Sibo Hu" userId="S::u7271125@anu.edu.au::c4e9ad31-0fab-4c5d-bbc9-c48a50e729bd" providerId="AD" clId="Web-{FB8EAB9B-A063-2E19-9C29-E8E5EDB2B849}" dt="2021-05-20T16:39:09.100" v="32" actId="14100"/>
          <ac:spMkLst>
            <pc:docMk/>
            <pc:sldMk cId="1854901517" sldId="266"/>
            <ac:spMk id="10" creationId="{AFA84136-B5C0-40AF-B121-58538DDC01F2}"/>
          </ac:spMkLst>
        </pc:spChg>
        <pc:picChg chg="add del mod">
          <ac:chgData name="Sibo Hu" userId="S::u7271125@anu.edu.au::c4e9ad31-0fab-4c5d-bbc9-c48a50e729bd" providerId="AD" clId="Web-{FB8EAB9B-A063-2E19-9C29-E8E5EDB2B849}" dt="2021-05-20T18:09:33.019" v="54"/>
          <ac:picMkLst>
            <pc:docMk/>
            <pc:sldMk cId="1854901517" sldId="266"/>
            <ac:picMk id="7" creationId="{7BE5EC1C-0426-4E93-A0DB-300A301F9C4D}"/>
          </ac:picMkLst>
        </pc:picChg>
      </pc:sldChg>
    </pc:docChg>
  </pc:docChgLst>
  <pc:docChgLst>
    <pc:chgData name="John Kim" userId="S::u7269158@anu.edu.au::832ec987-e2e6-4d92-bc27-e6bf9c48c4ca" providerId="AD" clId="Web-{F0909FE8-4859-4070-B54C-E0953BB08D9C}"/>
    <pc:docChg chg="addSld delSld modSld sldOrd addMainMaster delMainMaster">
      <pc:chgData name="John Kim" userId="S::u7269158@anu.edu.au::832ec987-e2e6-4d92-bc27-e6bf9c48c4ca" providerId="AD" clId="Web-{F0909FE8-4859-4070-B54C-E0953BB08D9C}" dt="2021-05-20T04:03:52.781" v="1482" actId="20577"/>
      <pc:docMkLst>
        <pc:docMk/>
      </pc:docMkLst>
      <pc:sldChg chg="addSp delSp modSp del mod setBg modClrScheme delDesignElem chgLayout">
        <pc:chgData name="John Kim" userId="S::u7269158@anu.edu.au::832ec987-e2e6-4d92-bc27-e6bf9c48c4ca" providerId="AD" clId="Web-{F0909FE8-4859-4070-B54C-E0953BB08D9C}" dt="2021-05-20T02:33:38.949" v="22"/>
        <pc:sldMkLst>
          <pc:docMk/>
          <pc:sldMk cId="109857222" sldId="256"/>
        </pc:sldMkLst>
        <pc:spChg chg="del mod ord">
          <ac:chgData name="John Kim" userId="S::u7269158@anu.edu.au::832ec987-e2e6-4d92-bc27-e6bf9c48c4ca" providerId="AD" clId="Web-{F0909FE8-4859-4070-B54C-E0953BB08D9C}" dt="2021-05-20T02:33:35.730" v="21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John Kim" userId="S::u7269158@anu.edu.au::832ec987-e2e6-4d92-bc27-e6bf9c48c4ca" providerId="AD" clId="Web-{F0909FE8-4859-4070-B54C-E0953BB08D9C}" dt="2021-05-20T02:33:35.730" v="2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5" creationId="{75955B3A-C08D-43E6-ABEF-A4F616FB682B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6" creationId="{C719694A-8B4E-4127-9C08-9B8F39B6F284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8" creationId="{63FBB6B2-972C-4C42-91C9-36184E613BFA}"/>
          </ac:spMkLst>
        </pc:spChg>
        <pc:spChg chg="add del">
          <ac:chgData name="John Kim" userId="S::u7269158@anu.edu.au::832ec987-e2e6-4d92-bc27-e6bf9c48c4ca" providerId="AD" clId="Web-{F0909FE8-4859-4070-B54C-E0953BB08D9C}" dt="2021-05-20T02:31:45.959" v="1"/>
          <ac:spMkLst>
            <pc:docMk/>
            <pc:sldMk cId="109857222" sldId="256"/>
            <ac:spMk id="9" creationId="{4E1EF4E8-5513-4BF5-BC41-04645281C672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10" creationId="{C312A434-F7D2-4A14-A037-B9762E209CEF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12" creationId="{F9D166EE-E3B4-462F-8588-6273BBC6174C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13" creationId="{52D36E6B-D7EF-409B-B48D-1628C06EE123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15" creationId="{816D2053-BB10-4615-A38D-86EEC0D863E8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16" creationId="{2EC24213-FC04-4A18-A697-955F20C8965B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21" creationId="{C7846A0D-19A4-4F64-B17F-AB38D3F47143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22" creationId="{935F47D6-FD2F-4F0A-929E-3C0EEEF7DE30}"/>
          </ac:spMkLst>
        </pc:spChg>
        <pc:spChg chg="add del">
          <ac:chgData name="John Kim" userId="S::u7269158@anu.edu.au::832ec987-e2e6-4d92-bc27-e6bf9c48c4ca" providerId="AD" clId="Web-{F0909FE8-4859-4070-B54C-E0953BB08D9C}" dt="2021-05-20T02:32:09.378" v="9"/>
          <ac:spMkLst>
            <pc:docMk/>
            <pc:sldMk cId="109857222" sldId="256"/>
            <ac:spMk id="23" creationId="{06DA9DF9-31F7-4056-B42E-878CC92417B8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5" creationId="{F518D20D-5F05-49C3-8900-68783F8ACB6F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6" creationId="{FF50CA5B-2FF8-43D9-B7D8-3BDE1BFD3CF1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7" creationId="{D060EAFE-C840-4DAF-B8B5-D73E98076206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9" creationId="{9F2FF5F7-8CB8-4DD0-890B-C68D3C7313C9}"/>
          </ac:spMkLst>
        </pc:spChg>
        <pc:spChg chg="add del">
          <ac:chgData name="John Kim" userId="S::u7269158@anu.edu.au::832ec987-e2e6-4d92-bc27-e6bf9c48c4ca" providerId="AD" clId="Web-{F0909FE8-4859-4070-B54C-E0953BB08D9C}" dt="2021-05-20T02:32:20.176" v="13"/>
          <ac:spMkLst>
            <pc:docMk/>
            <pc:sldMk cId="109857222" sldId="256"/>
            <ac:spMk id="41" creationId="{4E1EF4E8-5513-4BF5-BC41-04645281C672}"/>
          </ac:spMkLst>
        </pc:spChg>
        <pc:spChg chg="add del">
          <ac:chgData name="John Kim" userId="S::u7269158@anu.edu.au::832ec987-e2e6-4d92-bc27-e6bf9c48c4ca" providerId="AD" clId="Web-{F0909FE8-4859-4070-B54C-E0953BB08D9C}" dt="2021-05-20T02:31:45.959" v="1"/>
          <ac:spMkLst>
            <pc:docMk/>
            <pc:sldMk cId="109857222" sldId="256"/>
            <ac:spMk id="42" creationId="{0A4744D7-5764-4D74-8DF2-28385F080061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45" creationId="{445038F8-360D-46AD-B2F1-47DAB7AA07B2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48" creationId="{9C51935E-4A08-4AE4-8E13-F40CD3C4F1C4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0" creationId="{193F1402-2867-4C4F-A1BA-606198AD76B0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2" creationId="{9887A981-7310-4FDA-96E6-73ECCD6C472B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4" creationId="{FED4C940-D8EF-42FB-B65E-81A70494B8E6}"/>
          </ac:spMkLst>
        </pc:spChg>
        <pc:spChg chg="add del">
          <ac:chgData name="John Kim" userId="S::u7269158@anu.edu.au::832ec987-e2e6-4d92-bc27-e6bf9c48c4ca" providerId="AD" clId="Web-{F0909FE8-4859-4070-B54C-E0953BB08D9C}" dt="2021-05-20T02:32:20.176" v="13"/>
          <ac:spMkLst>
            <pc:docMk/>
            <pc:sldMk cId="109857222" sldId="256"/>
            <ac:spMk id="64" creationId="{0A4744D7-5764-4D74-8DF2-28385F080061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66" creationId="{E1297267-64FC-46DE-88B8-E76DC4691C8E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68" creationId="{D0A09031-1697-4CF1-8372-9D6B798ED9DA}"/>
          </ac:spMkLst>
        </pc:spChg>
        <pc:grpChg chg="add del">
          <ac:chgData name="John Kim" userId="S::u7269158@anu.edu.au::832ec987-e2e6-4d92-bc27-e6bf9c48c4ca" providerId="AD" clId="Web-{F0909FE8-4859-4070-B54C-E0953BB08D9C}" dt="2021-05-20T02:31:45.959" v="1"/>
          <ac:grpSpMkLst>
            <pc:docMk/>
            <pc:sldMk cId="109857222" sldId="256"/>
            <ac:grpSpMk id="11" creationId="{E14ED0B8-5CE6-4AC7-8B17-EA482227177B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2:00.065" v="5"/>
          <ac:grpSpMkLst>
            <pc:docMk/>
            <pc:sldMk cId="109857222" sldId="256"/>
            <ac:grpSpMk id="20" creationId="{28709E2B-5612-4EF3-8505-0270723FD329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2:20.176" v="13"/>
          <ac:grpSpMkLst>
            <pc:docMk/>
            <pc:sldMk cId="109857222" sldId="256"/>
            <ac:grpSpMk id="44" creationId="{E14ED0B8-5CE6-4AC7-8B17-EA482227177B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3:31.354" v="18"/>
          <ac:grpSpMkLst>
            <pc:docMk/>
            <pc:sldMk cId="109857222" sldId="256"/>
            <ac:grpSpMk id="56" creationId="{56A1B230-58D0-41AA-8ACD-0AE93078B8F9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3:31.354" v="18"/>
          <ac:grpSpMkLst>
            <pc:docMk/>
            <pc:sldMk cId="109857222" sldId="256"/>
            <ac:grpSpMk id="60" creationId="{F7AEDD01-B338-442A-9214-A38E48E3FF21}"/>
          </ac:grpSpMkLst>
        </pc:grpChg>
        <pc:picChg chg="add del">
          <ac:chgData name="John Kim" userId="S::u7269158@anu.edu.au::832ec987-e2e6-4d92-bc27-e6bf9c48c4ca" providerId="AD" clId="Web-{F0909FE8-4859-4070-B54C-E0953BB08D9C}" dt="2021-05-20T02:31:45.959" v="1"/>
          <ac:picMkLst>
            <pc:docMk/>
            <pc:sldMk cId="109857222" sldId="256"/>
            <ac:picMk id="4" creationId="{31F01FB1-4BA9-4EC1-95CF-FECE2AA399D8}"/>
          </ac:picMkLst>
        </pc:picChg>
        <pc:picChg chg="add del">
          <ac:chgData name="John Kim" userId="S::u7269158@anu.edu.au::832ec987-e2e6-4d92-bc27-e6bf9c48c4ca" providerId="AD" clId="Web-{F0909FE8-4859-4070-B54C-E0953BB08D9C}" dt="2021-05-20T02:31:48.532" v="3"/>
          <ac:picMkLst>
            <pc:docMk/>
            <pc:sldMk cId="109857222" sldId="256"/>
            <ac:picMk id="7" creationId="{A0DBE327-B249-4456-ABA7-04A050956085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0.065" v="5"/>
          <ac:picMkLst>
            <pc:docMk/>
            <pc:sldMk cId="109857222" sldId="256"/>
            <ac:picMk id="14" creationId="{4747FC8E-68A3-4914-B09F-0F13E8484B88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5.815" v="7"/>
          <ac:picMkLst>
            <pc:docMk/>
            <pc:sldMk cId="109857222" sldId="256"/>
            <ac:picMk id="18" creationId="{5BC47FB2-BC98-48B8-9478-A9C41C89F1E9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9.378" v="9"/>
          <ac:picMkLst>
            <pc:docMk/>
            <pc:sldMk cId="109857222" sldId="256"/>
            <ac:picMk id="24" creationId="{5DCF8D7A-64A5-4A08-A904-F2F47B9C4B6B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12.910" v="11"/>
          <ac:picMkLst>
            <pc:docMk/>
            <pc:sldMk cId="109857222" sldId="256"/>
            <ac:picMk id="28" creationId="{3107CB05-E992-4C23-95D9-FDB0BB8D691C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12.910" v="11"/>
          <ac:picMkLst>
            <pc:docMk/>
            <pc:sldMk cId="109857222" sldId="256"/>
            <ac:picMk id="30" creationId="{CF86EB89-5CAA-4AA5-907F-09707CF4A866}"/>
          </ac:picMkLst>
        </pc:picChg>
        <pc:picChg chg="add del mod ord">
          <ac:chgData name="John Kim" userId="S::u7269158@anu.edu.au::832ec987-e2e6-4d92-bc27-e6bf9c48c4ca" providerId="AD" clId="Web-{F0909FE8-4859-4070-B54C-E0953BB08D9C}" dt="2021-05-20T02:33:35.714" v="19"/>
          <ac:picMkLst>
            <pc:docMk/>
            <pc:sldMk cId="109857222" sldId="256"/>
            <ac:picMk id="43" creationId="{31F01FB1-4BA9-4EC1-95CF-FECE2AA399D8}"/>
          </ac:picMkLst>
        </pc:picChg>
        <pc:picChg chg="add del mod">
          <ac:chgData name="John Kim" userId="S::u7269158@anu.edu.au::832ec987-e2e6-4d92-bc27-e6bf9c48c4ca" providerId="AD" clId="Web-{F0909FE8-4859-4070-B54C-E0953BB08D9C}" dt="2021-05-20T02:32:52.210" v="16"/>
          <ac:picMkLst>
            <pc:docMk/>
            <pc:sldMk cId="109857222" sldId="256"/>
            <ac:picMk id="65" creationId="{2D5F7ECB-F88D-4683-9C99-5C653D6E5500}"/>
          </ac:picMkLst>
        </pc:picChg>
        <pc:cxnChg chg="add del">
          <ac:chgData name="John Kim" userId="S::u7269158@anu.edu.au::832ec987-e2e6-4d92-bc27-e6bf9c48c4ca" providerId="AD" clId="Web-{F0909FE8-4859-4070-B54C-E0953BB08D9C}" dt="2021-05-20T02:31:48.532" v="3"/>
          <ac:cxnSpMkLst>
            <pc:docMk/>
            <pc:sldMk cId="109857222" sldId="256"/>
            <ac:cxnSpMk id="17" creationId="{CF2CC60F-C99A-48C5-856F-3C79856E9E9F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1:48.532" v="3"/>
          <ac:cxnSpMkLst>
            <pc:docMk/>
            <pc:sldMk cId="109857222" sldId="256"/>
            <ac:cxnSpMk id="19" creationId="{D8A2ED1C-4B10-41E7-9BF6-7447B99B9850}"/>
          </ac:cxnSpMkLst>
        </pc:cxnChg>
      </pc:sldChg>
      <pc:sldChg chg="addSp delSp modSp new mod setBg modClrScheme addAnim delAnim setClrOvrMap delDesignElem chgLayout">
        <pc:chgData name="John Kim" userId="S::u7269158@anu.edu.au::832ec987-e2e6-4d92-bc27-e6bf9c48c4ca" providerId="AD" clId="Web-{F0909FE8-4859-4070-B54C-E0953BB08D9C}" dt="2021-05-20T02:35:49.101" v="76"/>
        <pc:sldMkLst>
          <pc:docMk/>
          <pc:sldMk cId="320158763" sldId="257"/>
        </pc:sldMkLst>
        <pc:spChg chg="mod or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2" creationId="{085A0A07-61D8-4E33-ACBC-575F0C29889A}"/>
          </ac:spMkLst>
        </pc:spChg>
        <pc:spChg chg="add del mod ord">
          <ac:chgData name="John Kim" userId="S::u7269158@anu.edu.au::832ec987-e2e6-4d92-bc27-e6bf9c48c4ca" providerId="AD" clId="Web-{F0909FE8-4859-4070-B54C-E0953BB08D9C}" dt="2021-05-20T02:34:56.299" v="37"/>
          <ac:spMkLst>
            <pc:docMk/>
            <pc:sldMk cId="320158763" sldId="257"/>
            <ac:spMk id="3" creationId="{3FF9E00F-ECE4-476D-BA70-4A64113BD6E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5" creationId="{A65AC7D1-EAA9-48F5-B509-60A7F50BF703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6" creationId="{A032553A-72E8-4B0D-8405-FF9771C9AF0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7" creationId="{765800AC-C3B9-498E-87BC-29FAE4C76B21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9" creationId="{1F9D6ACB-2FF4-49F9-978A-E0D5327FC63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0" creationId="{D6320AF9-619A-4175-865B-5663E1AEF4C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1" creationId="{142BFA2A-77A0-4F60-A32A-685681C84889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3" creationId="{E80B86A7-A1EC-475B-9166-88902B033A38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5" creationId="{C2C29CB1-9F74-4879-A6AF-AEA67B6F1F4D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6" creationId="{7E018740-5C2B-4A41-AC1A-7E68D1EC1954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7" creationId="{7E2C7115-5336-410C-AD71-0F0952A2E5A7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8" creationId="{166F75A4-C475-4941-8EE2-B80A06A2C1BB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0" creationId="{9179DE42-5613-4B35-A1E6-6CCBAA13C743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1" creationId="{603AE127-802C-459A-A612-DB85B67F0DC0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3" creationId="{9323D83D-50D6-4040-A58B-FCEA340F886A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6" creationId="{52FB45E9-914E-4471-AC87-E475CD51767D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7" creationId="{F10FD715-4DCE-4779-B634-EC78315EA213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8" creationId="{C310626D-5743-49D4-8F7D-88C4F8F05774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0" creationId="{3C195FC1-B568-4C72-9902-34CB35DDD7A1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2" creationId="{EF2BDF77-362C-43F0-8CBB-A969EC2AE0C4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4" creationId="{4BE96B01-3929-432D-B8C2-ADBCB74C2EF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5" creationId="{FBDCECDC-EEE3-4128-AA5E-82A8C08796E8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6" creationId="{2A6FCDE6-CDE2-4C51-B18E-A95CFB67971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7" creationId="{4260EDE0-989C-4E16-AF94-F652294D828E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8" creationId="{9D2E8756-2465-473A-BA2A-2DB1D6224745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9" creationId="{1F3985C0-E548-44D2-B30E-F3E42DADE133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3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5" creationId="{9179DE42-5613-4B35-A1E6-6CCBAA13C743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8" creationId="{52FB45E9-914E-4471-AC87-E475CD51767D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9" creationId="{C310626D-5743-49D4-8F7D-88C4F8F0577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0" creationId="{3C195FC1-B568-4C72-9902-34CB35DDD7A1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1" creationId="{EF2BDF77-362C-43F0-8CBB-A969EC2AE0C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2" creationId="{4BE96B01-3929-432D-B8C2-ADBCB74C2EF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3" creationId="{2A6FCDE6-CDE2-4C51-B18E-A95CFB67971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4" creationId="{9D2E8756-2465-473A-BA2A-2DB1D6224745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56" creationId="{C22D9B36-9BE7-472B-8808-7E0D6810738F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57" creationId="{8A549DE7-671D-4575-AF43-858FD99981CF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58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59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1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2" creationId="{0EEF5601-A8BC-411D-AA64-3E79320BA122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3" creationId="{33209156-242F-4B26-8D07-CEB2B68A9F9A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5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7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9" creationId="{A05250E5-90D0-4E41-B9BD-FF661DE54040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0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3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4" creationId="{0EEF5601-A8BC-411D-AA64-3E79320BA122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5" creationId="{33209156-242F-4B26-8D07-CEB2B68A9F9A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6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7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9" creationId="{90AA6468-80AC-4DDF-9CFB-C7A9507E203F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81" creationId="{4AB900CC-5074-4746-A1A4-AF640455BD43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2" creationId="{52C0B2E1-0268-42EC-ABD3-94F81A05BCBD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3" creationId="{7D2256B4-48EA-40FC-BBC0-AA1EE6E0080C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5" creationId="{8C6E698C-8155-4B8B-BDC9-B7299772B509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6" creationId="{0EEF5601-A8BC-411D-AA64-3E79320BA122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7" creationId="{33209156-242F-4B26-8D07-CEB2B68A9F9A}"/>
          </ac:spMkLst>
        </pc:spChg>
        <pc:grpChg chg="add del">
          <ac:chgData name="John Kim" userId="S::u7269158@anu.edu.au::832ec987-e2e6-4d92-bc27-e6bf9c48c4ca" providerId="AD" clId="Web-{F0909FE8-4859-4070-B54C-E0953BB08D9C}" dt="2021-05-20T02:34:42.314" v="28"/>
          <ac:grpSpMkLst>
            <pc:docMk/>
            <pc:sldMk cId="320158763" sldId="257"/>
            <ac:grpSpMk id="8" creationId="{28460BD8-AE3F-4AC9-9D0B-717052AA5D3A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5:04.081" v="38"/>
          <ac:grpSpMkLst>
            <pc:docMk/>
            <pc:sldMk cId="320158763" sldId="257"/>
            <ac:grpSpMk id="29" creationId="{28460BD8-AE3F-4AC9-9D0B-717052AA5D3A}"/>
          </ac:grpSpMkLst>
        </pc:grpChg>
        <pc:picChg chg="add del">
          <ac:chgData name="John Kim" userId="S::u7269158@anu.edu.au::832ec987-e2e6-4d92-bc27-e6bf9c48c4ca" providerId="AD" clId="Web-{F0909FE8-4859-4070-B54C-E0953BB08D9C}" dt="2021-05-20T02:35:49.070" v="75"/>
          <ac:picMkLst>
            <pc:docMk/>
            <pc:sldMk cId="320158763" sldId="257"/>
            <ac:picMk id="80" creationId="{4D19C886-6DE4-4450-A520-695E1BDD6E91}"/>
          </ac:picMkLst>
        </pc:picChg>
        <pc:cxnChg chg="add del">
          <ac:chgData name="John Kim" userId="S::u7269158@anu.edu.au::832ec987-e2e6-4d92-bc27-e6bf9c48c4ca" providerId="AD" clId="Web-{F0909FE8-4859-4070-B54C-E0953BB08D9C}" dt="2021-05-20T02:34:47.049" v="30"/>
          <ac:cxnSpMkLst>
            <pc:docMk/>
            <pc:sldMk cId="320158763" sldId="257"/>
            <ac:cxnSpMk id="12" creationId="{063B6EC6-D752-4EE7-908B-F8F19E8C7FE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7.049" v="30"/>
          <ac:cxnSpMkLst>
            <pc:docMk/>
            <pc:sldMk cId="320158763" sldId="257"/>
            <ac:cxnSpMk id="14" creationId="{EFECD4E8-AD3E-4228-82A2-9461958EA94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54.034" v="34"/>
          <ac:cxnSpMkLst>
            <pc:docMk/>
            <pc:sldMk cId="320158763" sldId="257"/>
            <ac:cxnSpMk id="19" creationId="{0B5F7E3B-C5F1-40E0-A491-558BAFBC1127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2.314" v="28"/>
          <ac:cxnSpMkLst>
            <pc:docMk/>
            <pc:sldMk cId="320158763" sldId="257"/>
            <ac:cxnSpMk id="22" creationId="{EB898B32-3891-4C3A-8F58-C5969D2E9033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2.314" v="28"/>
          <ac:cxnSpMkLst>
            <pc:docMk/>
            <pc:sldMk cId="320158763" sldId="257"/>
            <ac:cxnSpMk id="24" creationId="{4AE4806D-B8F9-4679-A68A-9BD21C01A301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56.269" v="36"/>
          <ac:cxnSpMkLst>
            <pc:docMk/>
            <pc:sldMk cId="320158763" sldId="257"/>
            <ac:cxnSpMk id="25" creationId="{1A1FE6BB-DFB2-4080-9B5E-076EF5DDE67B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9.101" v="76"/>
          <ac:cxnSpMkLst>
            <pc:docMk/>
            <pc:sldMk cId="320158763" sldId="257"/>
            <ac:cxnSpMk id="33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35.319" v="67"/>
          <ac:cxnSpMkLst>
            <pc:docMk/>
            <pc:sldMk cId="320158763" sldId="257"/>
            <ac:cxnSpMk id="42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04.081" v="38"/>
          <ac:cxnSpMkLst>
            <pc:docMk/>
            <pc:sldMk cId="320158763" sldId="257"/>
            <ac:cxnSpMk id="46" creationId="{EB898B32-3891-4C3A-8F58-C5969D2E9033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04.081" v="38"/>
          <ac:cxnSpMkLst>
            <pc:docMk/>
            <pc:sldMk cId="320158763" sldId="257"/>
            <ac:cxnSpMk id="47" creationId="{4AE4806D-B8F9-4679-A68A-9BD21C01A301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35.319" v="67"/>
          <ac:cxnSpMkLst>
            <pc:docMk/>
            <pc:sldMk cId="320158763" sldId="257"/>
            <ac:cxnSpMk id="55" creationId="{09525C9A-1972-4836-BA7A-706C946EF4D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0.053" v="69"/>
          <ac:cxnSpMkLst>
            <pc:docMk/>
            <pc:sldMk cId="320158763" sldId="257"/>
            <ac:cxnSpMk id="60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2.694" v="71"/>
          <ac:cxnSpMkLst>
            <pc:docMk/>
            <pc:sldMk cId="320158763" sldId="257"/>
            <ac:cxnSpMk id="66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2.694" v="71"/>
          <ac:cxnSpMkLst>
            <pc:docMk/>
            <pc:sldMk cId="320158763" sldId="257"/>
            <ac:cxnSpMk id="68" creationId="{09525C9A-1972-4836-BA7A-706C946EF4D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6.195" v="73"/>
          <ac:cxnSpMkLst>
            <pc:docMk/>
            <pc:sldMk cId="320158763" sldId="257"/>
            <ac:cxnSpMk id="72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9.070" v="75"/>
          <ac:cxnSpMkLst>
            <pc:docMk/>
            <pc:sldMk cId="320158763" sldId="257"/>
            <ac:cxnSpMk id="78" creationId="{F5486A9D-1265-4B57-91E6-68E666B978BC}"/>
          </ac:cxnSpMkLst>
        </pc:cxnChg>
        <pc:cxnChg chg="add">
          <ac:chgData name="John Kim" userId="S::u7269158@anu.edu.au::832ec987-e2e6-4d92-bc27-e6bf9c48c4ca" providerId="AD" clId="Web-{F0909FE8-4859-4070-B54C-E0953BB08D9C}" dt="2021-05-20T02:35:49.101" v="76"/>
          <ac:cxnSpMkLst>
            <pc:docMk/>
            <pc:sldMk cId="320158763" sldId="257"/>
            <ac:cxnSpMk id="84" creationId="{3D44BCCA-102D-4A9D-B1E4-2450CAF0B05E}"/>
          </ac:cxnSpMkLst>
        </pc:cxnChg>
      </pc:sldChg>
      <pc:sldChg chg="addSp delSp modSp new mod modClrScheme chgLayout">
        <pc:chgData name="John Kim" userId="S::u7269158@anu.edu.au::832ec987-e2e6-4d92-bc27-e6bf9c48c4ca" providerId="AD" clId="Web-{F0909FE8-4859-4070-B54C-E0953BB08D9C}" dt="2021-05-20T02:43:16.860" v="247"/>
        <pc:sldMkLst>
          <pc:docMk/>
          <pc:sldMk cId="3442117825" sldId="258"/>
        </pc:sldMkLst>
        <pc:spChg chg="mod ord">
          <ac:chgData name="John Kim" userId="S::u7269158@anu.edu.au::832ec987-e2e6-4d92-bc27-e6bf9c48c4ca" providerId="AD" clId="Web-{F0909FE8-4859-4070-B54C-E0953BB08D9C}" dt="2021-05-20T02:36:09.775" v="84" actId="20577"/>
          <ac:spMkLst>
            <pc:docMk/>
            <pc:sldMk cId="3442117825" sldId="258"/>
            <ac:spMk id="2" creationId="{F2434560-AADB-4D02-A1C8-9A3015BFDCA7}"/>
          </ac:spMkLst>
        </pc:spChg>
        <pc:spChg chg="mod ord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442117825" sldId="258"/>
            <ac:spMk id="3" creationId="{2FFF63FA-8CE8-493D-9FDC-B9B8C0D2C96A}"/>
          </ac:spMkLst>
        </pc:spChg>
        <pc:spChg chg="add del mod">
          <ac:chgData name="John Kim" userId="S::u7269158@anu.edu.au::832ec987-e2e6-4d92-bc27-e6bf9c48c4ca" providerId="AD" clId="Web-{F0909FE8-4859-4070-B54C-E0953BB08D9C}" dt="2021-05-20T02:43:16.860" v="247"/>
          <ac:spMkLst>
            <pc:docMk/>
            <pc:sldMk cId="3442117825" sldId="258"/>
            <ac:spMk id="4" creationId="{4E6185B3-A01E-44D0-A847-66FD5E469D55}"/>
          </ac:spMkLst>
        </pc:spChg>
      </pc:sldChg>
      <pc:sldChg chg="modSp add replId">
        <pc:chgData name="John Kim" userId="S::u7269158@anu.edu.au::832ec987-e2e6-4d92-bc27-e6bf9c48c4ca" providerId="AD" clId="Web-{F0909FE8-4859-4070-B54C-E0953BB08D9C}" dt="2021-05-20T02:36:23.776" v="101" actId="20577"/>
        <pc:sldMkLst>
          <pc:docMk/>
          <pc:sldMk cId="1363053093" sldId="259"/>
        </pc:sldMkLst>
        <pc:spChg chg="mod">
          <ac:chgData name="John Kim" userId="S::u7269158@anu.edu.au::832ec987-e2e6-4d92-bc27-e6bf9c48c4ca" providerId="AD" clId="Web-{F0909FE8-4859-4070-B54C-E0953BB08D9C}" dt="2021-05-20T02:36:23.776" v="101" actId="20577"/>
          <ac:spMkLst>
            <pc:docMk/>
            <pc:sldMk cId="1363053093" sldId="259"/>
            <ac:spMk id="2" creationId="{F2434560-AADB-4D02-A1C8-9A3015BFDCA7}"/>
          </ac:spMkLst>
        </pc:spChg>
      </pc:sldChg>
      <pc:sldChg chg="addSp delSp modSp new del mod setBg addAnim delAnim">
        <pc:chgData name="John Kim" userId="S::u7269158@anu.edu.au::832ec987-e2e6-4d92-bc27-e6bf9c48c4ca" providerId="AD" clId="Web-{F0909FE8-4859-4070-B54C-E0953BB08D9C}" dt="2021-05-20T02:50:27.134" v="602"/>
        <pc:sldMkLst>
          <pc:docMk/>
          <pc:sldMk cId="745950955" sldId="260"/>
        </pc:sldMkLst>
        <pc:spChg chg="mo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2" creationId="{2842D46E-3080-4900-82E6-A974BEA477A1}"/>
          </ac:spMkLst>
        </pc:spChg>
        <pc:spChg chg="add del">
          <ac:chgData name="John Kim" userId="S::u7269158@anu.edu.au::832ec987-e2e6-4d92-bc27-e6bf9c48c4ca" providerId="AD" clId="Web-{F0909FE8-4859-4070-B54C-E0953BB08D9C}" dt="2021-05-20T02:45:26.826" v="251"/>
          <ac:spMkLst>
            <pc:docMk/>
            <pc:sldMk cId="745950955" sldId="260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4" creationId="{30FA77C4-B3AD-40A1-8597-5BEB5EE5C58C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8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9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10" creationId="{C4F7E42D-8B5A-4FC8-81CD-9E60171F7FA8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1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12" creationId="{8C04651D-B9F4-4935-A02D-364153FBDF54}"/>
          </ac:spMkLst>
        </pc:spChg>
        <pc:spChg chg="add del">
          <ac:chgData name="John Kim" userId="S::u7269158@anu.edu.au::832ec987-e2e6-4d92-bc27-e6bf9c48c4ca" providerId="AD" clId="Web-{F0909FE8-4859-4070-B54C-E0953BB08D9C}" dt="2021-05-20T02:46:04.516" v="255"/>
          <ac:spMkLst>
            <pc:docMk/>
            <pc:sldMk cId="745950955" sldId="260"/>
            <ac:spMk id="14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5" creationId="{B76D919A-FC3E-4B4E-BAF0-ED6CFB8DC4AE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7" creationId="{8F66ACBD-1C82-4782-AA7C-05504DD7DE77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18" creationId="{284B70D5-875B-433D-BDBD-1522A85D6C1D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20" creationId="{1E299956-A9E7-4FC1-A0B1-D590CA9730E8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21" creationId="{17FC539C-B783-4B03-9F9E-D13430F3F64F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2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3" creationId="{44CC594A-A820-450F-B363-C19201FCFEC6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4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5" creationId="{59FAB3DA-E9ED-4574-ABCC-378BC0FF1BBC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7" creationId="{53B8D6B0-55D6-48DC-86D8-FD95D5F118AB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8" creationId="{B76D919A-FC3E-4B4E-BAF0-ED6CFB8DC4AE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29" creationId="{10162E77-11AD-44A7-84EC-40C59EEFBD2E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30" creationId="{8F66ACBD-1C82-4782-AA7C-05504DD7DE77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32" creationId="{6329CBCE-21AE-419D-AC1F-8ACF510A6670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33" creationId="{FF2DA012-1414-493D-888F-5D99D0BDA322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4" creationId="{44CC594A-A820-450F-B363-C19201FCFEC6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5" creationId="{59FAB3DA-E9ED-4574-ABCC-378BC0FF1BBC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6" creationId="{53B8D6B0-55D6-48DC-86D8-FD95D5F118AB}"/>
          </ac:spMkLst>
        </pc:spChg>
        <pc:picChg chg="add del mod">
          <ac:chgData name="John Kim" userId="S::u7269158@anu.edu.au::832ec987-e2e6-4d92-bc27-e6bf9c48c4ca" providerId="AD" clId="Web-{F0909FE8-4859-4070-B54C-E0953BB08D9C}" dt="2021-05-20T02:39:44.513" v="128"/>
          <ac:picMkLst>
            <pc:docMk/>
            <pc:sldMk cId="745950955" sldId="260"/>
            <ac:picMk id="5" creationId="{4125A3EE-308C-44D7-8426-E7D9C023D27D}"/>
          </ac:picMkLst>
        </pc:picChg>
        <pc:picChg chg="add mod ord">
          <ac:chgData name="John Kim" userId="S::u7269158@anu.edu.au::832ec987-e2e6-4d92-bc27-e6bf9c48c4ca" providerId="AD" clId="Web-{F0909FE8-4859-4070-B54C-E0953BB08D9C}" dt="2021-05-20T02:46:12.579" v="266"/>
          <ac:picMkLst>
            <pc:docMk/>
            <pc:sldMk cId="745950955" sldId="260"/>
            <ac:picMk id="6" creationId="{0913E5A4-EECE-45C8-AE3A-966902FAD8DB}"/>
          </ac:picMkLst>
        </pc:picChg>
        <pc:cxnChg chg="add del">
          <ac:chgData name="John Kim" userId="S::u7269158@anu.edu.au::832ec987-e2e6-4d92-bc27-e6bf9c48c4ca" providerId="AD" clId="Web-{F0909FE8-4859-4070-B54C-E0953BB08D9C}" dt="2021-05-20T02:39:44.513" v="128"/>
          <ac:cxnSpMkLst>
            <pc:docMk/>
            <pc:sldMk cId="745950955" sldId="260"/>
            <ac:cxnSpMk id="13" creationId="{F5486A9D-1265-4B57-91E6-68E666B978BC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04.516" v="255"/>
          <ac:cxnSpMkLst>
            <pc:docMk/>
            <pc:sldMk cId="745950955" sldId="260"/>
            <ac:cxnSpMk id="16" creationId="{5A0A5CF6-407C-4691-8122-49DF69D0020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07.157" v="257"/>
          <ac:cxnSpMkLst>
            <pc:docMk/>
            <pc:sldMk cId="745950955" sldId="260"/>
            <ac:cxnSpMk id="19" creationId="{C947DF4A-614C-4B4C-8B80-E5B9D8E8CFE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9:42.560" v="127"/>
          <ac:cxnSpMkLst>
            <pc:docMk/>
            <pc:sldMk cId="745950955" sldId="260"/>
            <ac:cxnSpMk id="26" creationId="{F5486A9D-1265-4B57-91E6-68E666B978BC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12.548" v="265"/>
          <ac:cxnSpMkLst>
            <pc:docMk/>
            <pc:sldMk cId="745950955" sldId="260"/>
            <ac:cxnSpMk id="31" creationId="{5AB158E9-1B40-4CD6-95F0-95CA11DF7B7A}"/>
          </ac:cxnSpMkLst>
        </pc:cxnChg>
      </pc:sldChg>
      <pc:sldChg chg="addSp delSp modSp add del mod replId setBg">
        <pc:chgData name="John Kim" userId="S::u7269158@anu.edu.au::832ec987-e2e6-4d92-bc27-e6bf9c48c4ca" providerId="AD" clId="Web-{F0909FE8-4859-4070-B54C-E0953BB08D9C}" dt="2021-05-20T02:43:30.471" v="248"/>
        <pc:sldMkLst>
          <pc:docMk/>
          <pc:sldMk cId="930988252" sldId="261"/>
        </pc:sldMkLst>
        <pc:spChg chg="mo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3" creationId="{B2CAD343-27EE-4F55-86CE-19E6B9E06630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9" creationId="{25C8D2C1-DA83-420D-9635-D52CE066B5DA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1" creationId="{434F74C9-6A0B-409E-AD1C-45B58BE91BB8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5" creationId="{B76D919A-FC3E-4B4E-BAF0-ED6CFB8DC4AE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7" creationId="{8F66ACBD-1C82-4782-AA7C-05504DD7DE77}"/>
          </ac:spMkLst>
        </pc:spChg>
        <pc:picChg chg="add">
          <ac:chgData name="John Kim" userId="S::u7269158@anu.edu.au::832ec987-e2e6-4d92-bc27-e6bf9c48c4ca" providerId="AD" clId="Web-{F0909FE8-4859-4070-B54C-E0953BB08D9C}" dt="2021-05-20T02:42:34.169" v="219"/>
          <ac:picMkLst>
            <pc:docMk/>
            <pc:sldMk cId="930988252" sldId="261"/>
            <ac:picMk id="5" creationId="{C11FCB9F-0469-4867-92A4-26284BEB5EFA}"/>
          </ac:picMkLst>
        </pc:picChg>
        <pc:cxnChg chg="add">
          <ac:chgData name="John Kim" userId="S::u7269158@anu.edu.au::832ec987-e2e6-4d92-bc27-e6bf9c48c4ca" providerId="AD" clId="Web-{F0909FE8-4859-4070-B54C-E0953BB08D9C}" dt="2021-05-20T02:42:34.169" v="219"/>
          <ac:cxnSpMkLst>
            <pc:docMk/>
            <pc:sldMk cId="930988252" sldId="261"/>
            <ac:cxnSpMk id="13" creationId="{F5486A9D-1265-4B57-91E6-68E666B978BC}"/>
          </ac:cxnSpMkLst>
        </pc:cxnChg>
      </pc:sldChg>
      <pc:sldChg chg="new del">
        <pc:chgData name="John Kim" userId="S::u7269158@anu.edu.au::832ec987-e2e6-4d92-bc27-e6bf9c48c4ca" providerId="AD" clId="Web-{F0909FE8-4859-4070-B54C-E0953BB08D9C}" dt="2021-05-20T02:39:59.514" v="130"/>
        <pc:sldMkLst>
          <pc:docMk/>
          <pc:sldMk cId="1312844064" sldId="261"/>
        </pc:sldMkLst>
      </pc:sldChg>
      <pc:sldChg chg="addSp delSp modSp new del mod ord setBg setClrOvrMap">
        <pc:chgData name="John Kim" userId="S::u7269158@anu.edu.au::832ec987-e2e6-4d92-bc27-e6bf9c48c4ca" providerId="AD" clId="Web-{F0909FE8-4859-4070-B54C-E0953BB08D9C}" dt="2021-05-20T02:42:26.340" v="217"/>
        <pc:sldMkLst>
          <pc:docMk/>
          <pc:sldMk cId="2225288022" sldId="261"/>
        </pc:sldMkLst>
        <pc:spChg chg="mo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2" creationId="{60AE5089-66E7-445E-AECD-029A4E240CCE}"/>
          </ac:spMkLst>
        </pc:spChg>
        <pc:spChg chg="del">
          <ac:chgData name="John Kim" userId="S::u7269158@anu.edu.au::832ec987-e2e6-4d92-bc27-e6bf9c48c4ca" providerId="AD" clId="Web-{F0909FE8-4859-4070-B54C-E0953BB08D9C}" dt="2021-05-20T02:40:21.751" v="147"/>
          <ac:spMkLst>
            <pc:docMk/>
            <pc:sldMk cId="2225288022" sldId="261"/>
            <ac:spMk id="3" creationId="{AF2329E3-6422-4AA3-BB5A-AEE8FE779437}"/>
          </ac:spMkLst>
        </pc:spChg>
        <pc:spChg chg="add del">
          <ac:chgData name="John Kim" userId="S::u7269158@anu.edu.au::832ec987-e2e6-4d92-bc27-e6bf9c48c4ca" providerId="AD" clId="Web-{F0909FE8-4859-4070-B54C-E0953BB08D9C}" dt="2021-05-20T02:41:03.114" v="151"/>
          <ac:spMkLst>
            <pc:docMk/>
            <pc:sldMk cId="2225288022" sldId="261"/>
            <ac:spMk id="4" creationId="{FBA3798F-7882-4A53-8854-438BC5130592}"/>
          </ac:spMkLst>
        </pc:spChg>
        <pc:spChg chg="add mo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6" creationId="{183F6B03-8F6F-4A99-A444-79B6DC921B09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9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1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5" creationId="{E9ED41B5-F9B0-4DE1-8C59-A980468A703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7" creationId="{C482A030-873A-4216-B6A6-C3348B9CA2A1}"/>
          </ac:spMkLst>
        </pc:spChg>
        <pc:spChg chg="ad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9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30" v="215"/>
          <ac:spMkLst>
            <pc:docMk/>
            <pc:sldMk cId="2225288022" sldId="261"/>
            <ac:spMk id="24" creationId="{C609E9FA-BDDE-45C4-8F5E-974D4208D2E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30" v="215"/>
          <ac:spMkLst>
            <pc:docMk/>
            <pc:sldMk cId="2225288022" sldId="261"/>
            <ac:spMk id="26" creationId="{7737E529-E43B-4948-B3C4-7F6B806FCCFD}"/>
          </ac:spMkLst>
        </pc:spChg>
        <pc:picChg chg="add mod ord">
          <ac:chgData name="John Kim" userId="S::u7269158@anu.edu.au::832ec987-e2e6-4d92-bc27-e6bf9c48c4ca" providerId="AD" clId="Web-{F0909FE8-4859-4070-B54C-E0953BB08D9C}" dt="2021-05-20T02:42:22.246" v="216"/>
          <ac:picMkLst>
            <pc:docMk/>
            <pc:sldMk cId="2225288022" sldId="261"/>
            <ac:picMk id="5" creationId="{BB30A9E1-AA57-4CB8-9F44-2FD6CF0005A7}"/>
          </ac:picMkLst>
        </pc:picChg>
        <pc:cxnChg chg="add del">
          <ac:chgData name="John Kim" userId="S::u7269158@anu.edu.au::832ec987-e2e6-4d92-bc27-e6bf9c48c4ca" providerId="AD" clId="Web-{F0909FE8-4859-4070-B54C-E0953BB08D9C}" dt="2021-05-20T02:42:22.246" v="216"/>
          <ac:cxnSpMkLst>
            <pc:docMk/>
            <pc:sldMk cId="2225288022" sldId="261"/>
            <ac:cxnSpMk id="13" creationId="{F5486A9D-1265-4B57-91E6-68E666B978BC}"/>
          </ac:cxnSpMkLst>
        </pc:cxnChg>
        <pc:cxnChg chg="add">
          <ac:chgData name="John Kim" userId="S::u7269158@anu.edu.au::832ec987-e2e6-4d92-bc27-e6bf9c48c4ca" providerId="AD" clId="Web-{F0909FE8-4859-4070-B54C-E0953BB08D9C}" dt="2021-05-20T02:42:22.246" v="216"/>
          <ac:cxnSpMkLst>
            <pc:docMk/>
            <pc:sldMk cId="2225288022" sldId="261"/>
            <ac:cxnSpMk id="20" creationId="{5A0A5CF6-407C-4691-8122-49DF69D0020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2:22.230" v="215"/>
          <ac:cxnSpMkLst>
            <pc:docMk/>
            <pc:sldMk cId="2225288022" sldId="261"/>
            <ac:cxnSpMk id="22" creationId="{45549E29-E797-4A00-B030-3AB01640CFDC}"/>
          </ac:cxnSpMkLst>
        </pc:cxnChg>
      </pc:sldChg>
      <pc:sldChg chg="addSp modSp add replId">
        <pc:chgData name="John Kim" userId="S::u7269158@anu.edu.au::832ec987-e2e6-4d92-bc27-e6bf9c48c4ca" providerId="AD" clId="Web-{F0909FE8-4859-4070-B54C-E0953BB08D9C}" dt="2021-05-20T04:02:34.638" v="1420" actId="20577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F0909FE8-4859-4070-B54C-E0953BB08D9C}" dt="2021-05-20T03:53:57.658" v="1118" actId="20577"/>
          <ac:spMkLst>
            <pc:docMk/>
            <pc:sldMk cId="2327805561" sldId="261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40:16.592" v="675" actId="20577"/>
          <ac:spMkLst>
            <pc:docMk/>
            <pc:sldMk cId="2327805561" sldId="261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31.607" v="1418" actId="20577"/>
          <ac:spMkLst>
            <pc:docMk/>
            <pc:sldMk cId="2327805561" sldId="261"/>
            <ac:spMk id="4" creationId="{486463F4-DC9D-455F-A743-C95810406389}"/>
          </ac:spMkLst>
        </pc:spChg>
        <pc:spChg chg="add mod">
          <ac:chgData name="John Kim" userId="S::u7269158@anu.edu.au::832ec987-e2e6-4d92-bc27-e6bf9c48c4ca" providerId="AD" clId="Web-{F0909FE8-4859-4070-B54C-E0953BB08D9C}" dt="2021-05-20T04:02:34.638" v="1420" actId="20577"/>
          <ac:spMkLst>
            <pc:docMk/>
            <pc:sldMk cId="2327805561" sldId="261"/>
            <ac:spMk id="5" creationId="{A08E2094-D2EA-4717-8183-7EBEBF2C337E}"/>
          </ac:spMkLst>
        </pc:spChg>
      </pc:sldChg>
      <pc:sldChg chg="modSp add ord replId">
        <pc:chgData name="John Kim" userId="S::u7269158@anu.edu.au::832ec987-e2e6-4d92-bc27-e6bf9c48c4ca" providerId="AD" clId="Web-{F0909FE8-4859-4070-B54C-E0953BB08D9C}" dt="2021-05-20T03:56:17.239" v="1184" actId="20577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F0909FE8-4859-4070-B54C-E0953BB08D9C}" dt="2021-05-20T03:53:46.017" v="1115" actId="20577"/>
          <ac:spMkLst>
            <pc:docMk/>
            <pc:sldMk cId="3284629397" sldId="262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56:17.239" v="1184" actId="20577"/>
          <ac:spMkLst>
            <pc:docMk/>
            <pc:sldMk cId="3284629397" sldId="262"/>
            <ac:spMk id="3" creationId="{B2CAD343-27EE-4F55-86CE-19E6B9E06630}"/>
          </ac:spMkLst>
        </pc:spChg>
      </pc:sldChg>
      <pc:sldChg chg="new del">
        <pc:chgData name="John Kim" userId="S::u7269158@anu.edu.au::832ec987-e2e6-4d92-bc27-e6bf9c48c4ca" providerId="AD" clId="Web-{F0909FE8-4859-4070-B54C-E0953BB08D9C}" dt="2021-05-20T03:56:53.302" v="1186"/>
        <pc:sldMkLst>
          <pc:docMk/>
          <pc:sldMk cId="1239465962" sldId="263"/>
        </pc:sldMkLst>
      </pc:sldChg>
      <pc:sldChg chg="addSp modSp add ord replId">
        <pc:chgData name="John Kim" userId="S::u7269158@anu.edu.au::832ec987-e2e6-4d92-bc27-e6bf9c48c4ca" providerId="AD" clId="Web-{F0909FE8-4859-4070-B54C-E0953BB08D9C}" dt="2021-05-20T04:02:26.497" v="1415" actId="20577"/>
        <pc:sldMkLst>
          <pc:docMk/>
          <pc:sldMk cId="297522917" sldId="264"/>
        </pc:sldMkLst>
        <pc:spChg chg="mod">
          <ac:chgData name="John Kim" userId="S::u7269158@anu.edu.au::832ec987-e2e6-4d92-bc27-e6bf9c48c4ca" providerId="AD" clId="Web-{F0909FE8-4859-4070-B54C-E0953BB08D9C}" dt="2021-05-20T03:54:08.377" v="1122" actId="20577"/>
          <ac:spMkLst>
            <pc:docMk/>
            <pc:sldMk cId="297522917" sldId="264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4:01:46.184" v="1410" actId="20577"/>
          <ac:spMkLst>
            <pc:docMk/>
            <pc:sldMk cId="297522917" sldId="264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26.497" v="1415" actId="20577"/>
          <ac:spMkLst>
            <pc:docMk/>
            <pc:sldMk cId="297522917" sldId="264"/>
            <ac:spMk id="5" creationId="{5730F7C3-C3A9-4F93-A6A9-97DEA60C57A2}"/>
          </ac:spMkLst>
        </pc:spChg>
      </pc:sldChg>
      <pc:sldChg chg="addSp modSp add replId">
        <pc:chgData name="John Kim" userId="S::u7269158@anu.edu.au::832ec987-e2e6-4d92-bc27-e6bf9c48c4ca" providerId="AD" clId="Web-{F0909FE8-4859-4070-B54C-E0953BB08D9C}" dt="2021-05-20T04:02:19.122" v="1412" actId="20577"/>
        <pc:sldMkLst>
          <pc:docMk/>
          <pc:sldMk cId="3622848007" sldId="265"/>
        </pc:sldMkLst>
        <pc:spChg chg="mod">
          <ac:chgData name="John Kim" userId="S::u7269158@anu.edu.au::832ec987-e2e6-4d92-bc27-e6bf9c48c4ca" providerId="AD" clId="Web-{F0909FE8-4859-4070-B54C-E0953BB08D9C}" dt="2021-05-20T03:54:10.939" v="1124" actId="20577"/>
          <ac:spMkLst>
            <pc:docMk/>
            <pc:sldMk cId="3622848007" sldId="265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51:59.014" v="1098" actId="20577"/>
          <ac:spMkLst>
            <pc:docMk/>
            <pc:sldMk cId="3622848007" sldId="265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19.122" v="1412" actId="20577"/>
          <ac:spMkLst>
            <pc:docMk/>
            <pc:sldMk cId="3622848007" sldId="265"/>
            <ac:spMk id="5" creationId="{4835FA07-A1CE-44C1-A37E-D178F4822387}"/>
          </ac:spMkLst>
        </pc:spChg>
      </pc:sldChg>
      <pc:sldChg chg="addSp modSp add replId">
        <pc:chgData name="John Kim" userId="S::u7269158@anu.edu.au::832ec987-e2e6-4d92-bc27-e6bf9c48c4ca" providerId="AD" clId="Web-{F0909FE8-4859-4070-B54C-E0953BB08D9C}" dt="2021-05-20T04:02:23.060" v="1413" actId="20577"/>
        <pc:sldMkLst>
          <pc:docMk/>
          <pc:sldMk cId="1854901517" sldId="266"/>
        </pc:sldMkLst>
        <pc:spChg chg="mod">
          <ac:chgData name="John Kim" userId="S::u7269158@anu.edu.au::832ec987-e2e6-4d92-bc27-e6bf9c48c4ca" providerId="AD" clId="Web-{F0909FE8-4859-4070-B54C-E0953BB08D9C}" dt="2021-05-20T03:54:05.892" v="1121" actId="20577"/>
          <ac:spMkLst>
            <pc:docMk/>
            <pc:sldMk cId="1854901517" sldId="266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49:44.589" v="945" actId="20577"/>
          <ac:spMkLst>
            <pc:docMk/>
            <pc:sldMk cId="1854901517" sldId="266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23.060" v="1413" actId="20577"/>
          <ac:spMkLst>
            <pc:docMk/>
            <pc:sldMk cId="1854901517" sldId="266"/>
            <ac:spMk id="5" creationId="{77D7368B-64C9-4AAF-A46D-CE84A4FA8868}"/>
          </ac:spMkLst>
        </pc:spChg>
      </pc:sldChg>
      <pc:sldChg chg="modSp add ord replId">
        <pc:chgData name="John Kim" userId="S::u7269158@anu.edu.au::832ec987-e2e6-4d92-bc27-e6bf9c48c4ca" providerId="AD" clId="Web-{F0909FE8-4859-4070-B54C-E0953BB08D9C}" dt="2021-05-20T03:55:44.332" v="1137" actId="20577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F0909FE8-4859-4070-B54C-E0953BB08D9C}" dt="2021-05-20T03:55:44.332" v="1137" actId="20577"/>
          <ac:spMkLst>
            <pc:docMk/>
            <pc:sldMk cId="3537999461" sldId="267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F0909FE8-4859-4070-B54C-E0953BB08D9C}" dt="2021-05-20T04:03:52.781" v="1482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F0909FE8-4859-4070-B54C-E0953BB08D9C}" dt="2021-05-20T04:03:52.781" v="1482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add del replId">
        <pc:chgData name="John Kim" userId="S::u7269158@anu.edu.au::832ec987-e2e6-4d92-bc27-e6bf9c48c4ca" providerId="AD" clId="Web-{F0909FE8-4859-4070-B54C-E0953BB08D9C}" dt="2021-05-20T03:57:40.225" v="1211"/>
        <pc:sldMkLst>
          <pc:docMk/>
          <pc:sldMk cId="1523855609" sldId="269"/>
        </pc:sldMkLst>
      </pc:sldChg>
      <pc:sldMasterChg chg="add del addSldLayout delSldLayout">
        <pc:chgData name="John Kim" userId="S::u7269158@anu.edu.au::832ec987-e2e6-4d92-bc27-e6bf9c48c4ca" providerId="AD" clId="Web-{F0909FE8-4859-4070-B54C-E0953BB08D9C}" dt="2021-05-20T02:32:13.957" v="12"/>
        <pc:sldMasterMkLst>
          <pc:docMk/>
          <pc:sldMasterMk cId="2460954070" sldId="2147483660"/>
        </pc:sldMasterMkLst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1:45.959" v="1"/>
        <pc:sldMasterMkLst>
          <pc:docMk/>
          <pc:sldMasterMk cId="57865579" sldId="2147483672"/>
        </pc:sldMasterMkLst>
        <pc:sldLayoutChg chg="add del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194813977" sldId="214748367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048554258" sldId="214748367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158480522" sldId="214748367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3044891305" sldId="214748367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199620969" sldId="214748367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56630421" sldId="214748367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034917259" sldId="214748367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857917998" sldId="214748368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543202173" sldId="214748368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240181808" sldId="214748368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30553295" sldId="2147483683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2:05.815" v="7"/>
        <pc:sldMasterMkLst>
          <pc:docMk/>
          <pc:sldMasterMk cId="2359272809" sldId="2147483672"/>
        </pc:sldMasterMkLst>
        <pc:sldLayoutChg chg="add del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728155085" sldId="214748367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545329049" sldId="214748367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598840170" sldId="214748367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914707834" sldId="214748367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312482942" sldId="214748367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831312056" sldId="214748367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829847379" sldId="214748367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378311850" sldId="214748368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880086227" sldId="214748368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212787824" sldId="214748368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827588313" sldId="2147483683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2:31.099" v="14"/>
        <pc:sldMasterMkLst>
          <pc:docMk/>
          <pc:sldMasterMk cId="3345587750" sldId="2147483684"/>
        </pc:sldMasterMkLst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598840175" sldId="214748368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2519225842" sldId="214748368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404837886" sldId="214748368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3566794964" sldId="214748368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909760724" sldId="214748368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3854463113" sldId="214748369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151261062" sldId="214748369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737941010" sldId="214748369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934881218" sldId="214748369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4025702334" sldId="214748369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109538908" sldId="2147483695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12.910" v="11"/>
        <pc:sldMasterMkLst>
          <pc:docMk/>
          <pc:sldMasterMk cId="1712188697" sldId="2147483685"/>
        </pc:sldMasterMkLst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345446272" sldId="214748367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023911787" sldId="214748367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129115316" sldId="214748367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835486142" sldId="214748367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739524157" sldId="214748367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929600875" sldId="214748367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891042245" sldId="214748368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879847347" sldId="214748368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548475239" sldId="214748368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61079293" sldId="214748368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583550587" sldId="2147483684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3:31.354" v="18"/>
        <pc:sldMasterMkLst>
          <pc:docMk/>
          <pc:sldMasterMk cId="1035423602" sldId="2147483696"/>
        </pc:sldMasterMkLst>
        <pc:sldLayoutChg chg="add del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96210008" sldId="214748369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4010074794" sldId="214748369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016524408" sldId="214748369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3280355268" sldId="214748370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373390182" sldId="214748370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698200463" sldId="214748370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526512507" sldId="214748370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739959521" sldId="214748370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3126839020" sldId="214748370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321140519" sldId="214748370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852297818" sldId="2147483707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3:49.746" v="24"/>
        <pc:sldMasterMkLst>
          <pc:docMk/>
          <pc:sldMasterMk cId="1523463621" sldId="2147483708"/>
        </pc:sldMasterMkLst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3305340716" sldId="214748370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182626086" sldId="214748371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208428562" sldId="214748371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384845283" sldId="214748371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4074609616" sldId="214748371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2102785580" sldId="214748371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815646398" sldId="214748371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3813026078" sldId="214748371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62837318" sldId="214748371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452721846" sldId="214748371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624028462" sldId="2147483719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3:56.122" v="25"/>
        <pc:sldMasterMkLst>
          <pc:docMk/>
          <pc:sldMasterMk cId="2320927465" sldId="2147483720"/>
        </pc:sldMasterMkLst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445625729" sldId="214748372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3619740122" sldId="214748372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330510687" sldId="214748372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058182814" sldId="214748372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837196339" sldId="214748372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4215134046" sldId="214748372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110776206" sldId="214748372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130446647" sldId="214748372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437231996" sldId="214748372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300751124" sldId="214748373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99471152" sldId="2147483731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1:48.532" v="3"/>
        <pc:sldMasterMkLst>
          <pc:docMk/>
          <pc:sldMasterMk cId="1715724362" sldId="2147483724"/>
        </pc:sldMasterMkLst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214161015" sldId="214748371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448072966" sldId="214748371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57226623" sldId="214748371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2410180531" sldId="214748371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812935398" sldId="214748371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790526961" sldId="214748371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1010301556" sldId="214748371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423831120" sldId="214748372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2719345562" sldId="214748372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267823205" sldId="214748372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1246719420" sldId="2147483723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4:01.982" v="26"/>
        <pc:sldMasterMkLst>
          <pc:docMk/>
          <pc:sldMasterMk cId="2922803552" sldId="2147483732"/>
        </pc:sldMasterMkLst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1322368229" sldId="214748373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266126432" sldId="214748373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210979109" sldId="214748373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4156906558" sldId="214748373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718069797" sldId="214748373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612215421" sldId="214748373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809455952" sldId="214748373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1755701" sldId="214748374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4169865946" sldId="214748374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736894244" sldId="214748374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1763419553" sldId="2147483743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00.065" v="5"/>
        <pc:sldMasterMkLst>
          <pc:docMk/>
          <pc:sldMasterMk cId="3121235479" sldId="2147483737"/>
        </pc:sldMasterMkLst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893468512" sldId="214748372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082453366" sldId="214748372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9902512" sldId="214748372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4049679279" sldId="214748372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063739024" sldId="214748373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40659737" sldId="214748373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3080139666" sldId="214748373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816504651" sldId="214748373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639869200" sldId="214748373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279401358" sldId="214748373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200599699" sldId="2147483736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5:04.081" v="38"/>
        <pc:sldMasterMkLst>
          <pc:docMk/>
          <pc:sldMasterMk cId="4267053679" sldId="2147483744"/>
        </pc:sldMasterMkLst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038543083" sldId="214748374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654381744" sldId="214748374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553289959" sldId="214748374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185326781" sldId="214748374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53257842" sldId="214748374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639626499" sldId="214748375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932299784" sldId="214748375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27627131" sldId="214748375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225854692" sldId="214748375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475721263" sldId="214748375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20544776" sldId="214748375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4055052863" sldId="214748375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217582102" sldId="214748375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825755086" sldId="214748375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4268552861" sldId="214748375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673764488" sldId="2147483760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09.378" v="9"/>
        <pc:sldMasterMkLst>
          <pc:docMk/>
          <pc:sldMasterMk cId="2025157064" sldId="2147483751"/>
        </pc:sldMasterMkLst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067383108" sldId="214748373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561660755" sldId="214748374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400597380" sldId="214748374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396980149" sldId="214748374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910406734" sldId="214748374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173727139" sldId="214748374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34481760" sldId="214748374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572514641" sldId="214748374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4129374535" sldId="214748374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692197013" sldId="214748374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774003576" sldId="214748374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030632461" sldId="2147483750"/>
          </pc:sldLayoutMkLst>
        </pc:sldLayoutChg>
      </pc:sldMasterChg>
      <pc:sldMasterChg chg="add addSldLayout modSldLayout">
        <pc:chgData name="John Kim" userId="S::u7269158@anu.edu.au::832ec987-e2e6-4d92-bc27-e6bf9c48c4ca" providerId="AD" clId="Web-{F0909FE8-4859-4070-B54C-E0953BB08D9C}" dt="2021-05-20T02:35:04.081" v="38"/>
        <pc:sldMasterMkLst>
          <pc:docMk/>
          <pc:sldMasterMk cId="499012307" sldId="2147483761"/>
        </pc:sldMasterMkLst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933081062" sldId="2147483762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754132537" sldId="2147483763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028400842" sldId="2147483764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052648570" sldId="2147483765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144473342" sldId="2147483766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086519399" sldId="2147483767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184220996" sldId="2147483768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926692536" sldId="2147483769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951149953" sldId="2147483770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973930385" sldId="2147483771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19652580" sldId="2147483772"/>
          </pc:sldLayoutMkLst>
        </pc:sldLayoutChg>
      </pc:sldMasterChg>
    </pc:docChg>
  </pc:docChgLst>
  <pc:docChgLst>
    <pc:chgData name="John Kim" userId="S::u7269158@anu.edu.au::832ec987-e2e6-4d92-bc27-e6bf9c48c4ca" providerId="AD" clId="Web-{5272DEB7-3B06-664C-8BF3-503A3839741A}"/>
    <pc:docChg chg="addSld delSld modSld">
      <pc:chgData name="John Kim" userId="S::u7269158@anu.edu.au::832ec987-e2e6-4d92-bc27-e6bf9c48c4ca" providerId="AD" clId="Web-{5272DEB7-3B06-664C-8BF3-503A3839741A}" dt="2021-05-22T13:57:46.011" v="274"/>
      <pc:docMkLst>
        <pc:docMk/>
      </pc:docMkLst>
      <pc:sldChg chg="modSp">
        <pc:chgData name="John Kim" userId="S::u7269158@anu.edu.au::832ec987-e2e6-4d92-bc27-e6bf9c48c4ca" providerId="AD" clId="Web-{5272DEB7-3B06-664C-8BF3-503A3839741A}" dt="2021-05-22T13:02:02.889" v="8" actId="20577"/>
        <pc:sldMkLst>
          <pc:docMk/>
          <pc:sldMk cId="1363053093" sldId="259"/>
        </pc:sldMkLst>
        <pc:spChg chg="mod">
          <ac:chgData name="John Kim" userId="S::u7269158@anu.edu.au::832ec987-e2e6-4d92-bc27-e6bf9c48c4ca" providerId="AD" clId="Web-{5272DEB7-3B06-664C-8BF3-503A3839741A}" dt="2021-05-22T13:02:02.889" v="8" actId="20577"/>
          <ac:spMkLst>
            <pc:docMk/>
            <pc:sldMk cId="1363053093" sldId="259"/>
            <ac:spMk id="4" creationId="{220CC9EB-88D1-401D-AE21-5A6C728BF966}"/>
          </ac:spMkLst>
        </pc:spChg>
      </pc:sldChg>
      <pc:sldChg chg="del">
        <pc:chgData name="John Kim" userId="S::u7269158@anu.edu.au::832ec987-e2e6-4d92-bc27-e6bf9c48c4ca" providerId="AD" clId="Web-{5272DEB7-3B06-664C-8BF3-503A3839741A}" dt="2021-05-22T13:57:46.011" v="274"/>
        <pc:sldMkLst>
          <pc:docMk/>
          <pc:sldMk cId="1891555589" sldId="275"/>
        </pc:sldMkLst>
      </pc:sldChg>
      <pc:sldChg chg="addSp delSp modSp new">
        <pc:chgData name="John Kim" userId="S::u7269158@anu.edu.au::832ec987-e2e6-4d92-bc27-e6bf9c48c4ca" providerId="AD" clId="Web-{5272DEB7-3B06-664C-8BF3-503A3839741A}" dt="2021-05-22T13:21:42.686" v="76" actId="1076"/>
        <pc:sldMkLst>
          <pc:docMk/>
          <pc:sldMk cId="985730657" sldId="309"/>
        </pc:sldMkLst>
        <pc:spChg chg="mod">
          <ac:chgData name="John Kim" userId="S::u7269158@anu.edu.au::832ec987-e2e6-4d92-bc27-e6bf9c48c4ca" providerId="AD" clId="Web-{5272DEB7-3B06-664C-8BF3-503A3839741A}" dt="2021-05-22T13:02:11.358" v="12" actId="20577"/>
          <ac:spMkLst>
            <pc:docMk/>
            <pc:sldMk cId="985730657" sldId="309"/>
            <ac:spMk id="2" creationId="{27E74C1A-754C-47AB-8C62-5FC234BBF947}"/>
          </ac:spMkLst>
        </pc:spChg>
        <pc:spChg chg="mod">
          <ac:chgData name="John Kim" userId="S::u7269158@anu.edu.au::832ec987-e2e6-4d92-bc27-e6bf9c48c4ca" providerId="AD" clId="Web-{5272DEB7-3B06-664C-8BF3-503A3839741A}" dt="2021-05-22T13:07:49.393" v="63" actId="20577"/>
          <ac:spMkLst>
            <pc:docMk/>
            <pc:sldMk cId="985730657" sldId="309"/>
            <ac:spMk id="3" creationId="{24F23951-8C5F-445A-88BD-03126BB15875}"/>
          </ac:spMkLst>
        </pc:spChg>
        <pc:picChg chg="add del mod">
          <ac:chgData name="John Kim" userId="S::u7269158@anu.edu.au::832ec987-e2e6-4d92-bc27-e6bf9c48c4ca" providerId="AD" clId="Web-{5272DEB7-3B06-664C-8BF3-503A3839741A}" dt="2021-05-22T13:10:56.364" v="64"/>
          <ac:picMkLst>
            <pc:docMk/>
            <pc:sldMk cId="985730657" sldId="309"/>
            <ac:picMk id="6" creationId="{CF32CB74-152E-4AFC-9453-8B5335F5672A}"/>
          </ac:picMkLst>
        </pc:picChg>
        <pc:picChg chg="add mod">
          <ac:chgData name="John Kim" userId="S::u7269158@anu.edu.au::832ec987-e2e6-4d92-bc27-e6bf9c48c4ca" providerId="AD" clId="Web-{5272DEB7-3B06-664C-8BF3-503A3839741A}" dt="2021-05-22T13:21:38.764" v="74" actId="1076"/>
          <ac:picMkLst>
            <pc:docMk/>
            <pc:sldMk cId="985730657" sldId="309"/>
            <ac:picMk id="7" creationId="{C5972046-977E-48EC-BD9C-4A794A724CED}"/>
          </ac:picMkLst>
        </pc:picChg>
        <pc:picChg chg="add mod">
          <ac:chgData name="John Kim" userId="S::u7269158@anu.edu.au::832ec987-e2e6-4d92-bc27-e6bf9c48c4ca" providerId="AD" clId="Web-{5272DEB7-3B06-664C-8BF3-503A3839741A}" dt="2021-05-22T13:21:42.686" v="76" actId="1076"/>
          <ac:picMkLst>
            <pc:docMk/>
            <pc:sldMk cId="985730657" sldId="309"/>
            <ac:picMk id="8" creationId="{137A0B8F-4D83-4B76-8E13-E903735AE97A}"/>
          </ac:picMkLst>
        </pc:picChg>
      </pc:sldChg>
      <pc:sldChg chg="addSp delSp modSp add replId">
        <pc:chgData name="John Kim" userId="S::u7269158@anu.edu.au::832ec987-e2e6-4d92-bc27-e6bf9c48c4ca" providerId="AD" clId="Web-{5272DEB7-3B06-664C-8BF3-503A3839741A}" dt="2021-05-22T13:33:34.803" v="212" actId="14100"/>
        <pc:sldMkLst>
          <pc:docMk/>
          <pc:sldMk cId="3148281103" sldId="310"/>
        </pc:sldMkLst>
        <pc:spChg chg="mod">
          <ac:chgData name="John Kim" userId="S::u7269158@anu.edu.au::832ec987-e2e6-4d92-bc27-e6bf9c48c4ca" providerId="AD" clId="Web-{5272DEB7-3B06-664C-8BF3-503A3839741A}" dt="2021-05-22T13:31:07.317" v="184" actId="20577"/>
          <ac:spMkLst>
            <pc:docMk/>
            <pc:sldMk cId="3148281103" sldId="310"/>
            <ac:spMk id="3" creationId="{24F23951-8C5F-445A-88BD-03126BB15875}"/>
          </ac:spMkLst>
        </pc:spChg>
        <pc:picChg chg="add del mod">
          <ac:chgData name="John Kim" userId="S::u7269158@anu.edu.au::832ec987-e2e6-4d92-bc27-e6bf9c48c4ca" providerId="AD" clId="Web-{5272DEB7-3B06-664C-8BF3-503A3839741A}" dt="2021-05-22T13:31:28.365" v="188"/>
          <ac:picMkLst>
            <pc:docMk/>
            <pc:sldMk cId="3148281103" sldId="310"/>
            <ac:picMk id="5" creationId="{5F1DC628-561A-4301-BD94-69F54DB1290E}"/>
          </ac:picMkLst>
        </pc:picChg>
        <pc:picChg chg="add mod">
          <ac:chgData name="John Kim" userId="S::u7269158@anu.edu.au::832ec987-e2e6-4d92-bc27-e6bf9c48c4ca" providerId="AD" clId="Web-{5272DEB7-3B06-664C-8BF3-503A3839741A}" dt="2021-05-22T13:33:34.803" v="212" actId="14100"/>
          <ac:picMkLst>
            <pc:docMk/>
            <pc:sldMk cId="3148281103" sldId="310"/>
            <ac:picMk id="6" creationId="{B8A8294C-EF96-4E3B-9276-5A542EF3177E}"/>
          </ac:picMkLst>
        </pc:picChg>
        <pc:picChg chg="del">
          <ac:chgData name="John Kim" userId="S::u7269158@anu.edu.au::832ec987-e2e6-4d92-bc27-e6bf9c48c4ca" providerId="AD" clId="Web-{5272DEB7-3B06-664C-8BF3-503A3839741A}" dt="2021-05-22T13:24:06.406" v="119"/>
          <ac:picMkLst>
            <pc:docMk/>
            <pc:sldMk cId="3148281103" sldId="310"/>
            <ac:picMk id="7" creationId="{C5972046-977E-48EC-BD9C-4A794A724CED}"/>
          </ac:picMkLst>
        </pc:picChg>
        <pc:picChg chg="del">
          <ac:chgData name="John Kim" userId="S::u7269158@anu.edu.au::832ec987-e2e6-4d92-bc27-e6bf9c48c4ca" providerId="AD" clId="Web-{5272DEB7-3B06-664C-8BF3-503A3839741A}" dt="2021-05-22T13:24:05.750" v="118"/>
          <ac:picMkLst>
            <pc:docMk/>
            <pc:sldMk cId="3148281103" sldId="310"/>
            <ac:picMk id="8" creationId="{137A0B8F-4D83-4B76-8E13-E903735AE97A}"/>
          </ac:picMkLst>
        </pc:picChg>
      </pc:sldChg>
      <pc:sldChg chg="addSp delSp modSp add replId">
        <pc:chgData name="John Kim" userId="S::u7269158@anu.edu.au::832ec987-e2e6-4d92-bc27-e6bf9c48c4ca" providerId="AD" clId="Web-{5272DEB7-3B06-664C-8BF3-503A3839741A}" dt="2021-05-22T13:33:19.960" v="211" actId="14100"/>
        <pc:sldMkLst>
          <pc:docMk/>
          <pc:sldMk cId="2726439963" sldId="311"/>
        </pc:sldMkLst>
        <pc:spChg chg="mod">
          <ac:chgData name="John Kim" userId="S::u7269158@anu.edu.au::832ec987-e2e6-4d92-bc27-e6bf9c48c4ca" providerId="AD" clId="Web-{5272DEB7-3B06-664C-8BF3-503A3839741A}" dt="2021-05-22T13:32:53.803" v="207" actId="20577"/>
          <ac:spMkLst>
            <pc:docMk/>
            <pc:sldMk cId="2726439963" sldId="311"/>
            <ac:spMk id="3" creationId="{24F23951-8C5F-445A-88BD-03126BB15875}"/>
          </ac:spMkLst>
        </pc:spChg>
        <pc:picChg chg="del">
          <ac:chgData name="John Kim" userId="S::u7269158@anu.edu.au::832ec987-e2e6-4d92-bc27-e6bf9c48c4ca" providerId="AD" clId="Web-{5272DEB7-3B06-664C-8BF3-503A3839741A}" dt="2021-05-22T13:33:08.756" v="208"/>
          <ac:picMkLst>
            <pc:docMk/>
            <pc:sldMk cId="2726439963" sldId="311"/>
            <ac:picMk id="5" creationId="{5F1DC628-561A-4301-BD94-69F54DB1290E}"/>
          </ac:picMkLst>
        </pc:picChg>
        <pc:picChg chg="add mod">
          <ac:chgData name="John Kim" userId="S::u7269158@anu.edu.au::832ec987-e2e6-4d92-bc27-e6bf9c48c4ca" providerId="AD" clId="Web-{5272DEB7-3B06-664C-8BF3-503A3839741A}" dt="2021-05-22T13:33:19.960" v="211" actId="14100"/>
          <ac:picMkLst>
            <pc:docMk/>
            <pc:sldMk cId="2726439963" sldId="311"/>
            <ac:picMk id="6" creationId="{EE100EBD-6623-4755-B267-18AF4E209ADA}"/>
          </ac:picMkLst>
        </pc:picChg>
      </pc:sldChg>
      <pc:sldChg chg="addSp delSp modSp add replId">
        <pc:chgData name="John Kim" userId="S::u7269158@anu.edu.au::832ec987-e2e6-4d92-bc27-e6bf9c48c4ca" providerId="AD" clId="Web-{5272DEB7-3B06-664C-8BF3-503A3839741A}" dt="2021-05-22T13:35:42.039" v="259" actId="1076"/>
        <pc:sldMkLst>
          <pc:docMk/>
          <pc:sldMk cId="2239425037" sldId="312"/>
        </pc:sldMkLst>
        <pc:spChg chg="mod">
          <ac:chgData name="John Kim" userId="S::u7269158@anu.edu.au::832ec987-e2e6-4d92-bc27-e6bf9c48c4ca" providerId="AD" clId="Web-{5272DEB7-3B06-664C-8BF3-503A3839741A}" dt="2021-05-22T13:34:16.601" v="245" actId="20577"/>
          <ac:spMkLst>
            <pc:docMk/>
            <pc:sldMk cId="2239425037" sldId="312"/>
            <ac:spMk id="3" creationId="{24F23951-8C5F-445A-88BD-03126BB15875}"/>
          </ac:spMkLst>
        </pc:spChg>
        <pc:picChg chg="del">
          <ac:chgData name="John Kim" userId="S::u7269158@anu.edu.au::832ec987-e2e6-4d92-bc27-e6bf9c48c4ca" providerId="AD" clId="Web-{5272DEB7-3B06-664C-8BF3-503A3839741A}" dt="2021-05-22T13:34:21.413" v="246"/>
          <ac:picMkLst>
            <pc:docMk/>
            <pc:sldMk cId="2239425037" sldId="312"/>
            <ac:picMk id="5" creationId="{5F1DC628-561A-4301-BD94-69F54DB1290E}"/>
          </ac:picMkLst>
        </pc:picChg>
        <pc:picChg chg="add mod">
          <ac:chgData name="John Kim" userId="S::u7269158@anu.edu.au::832ec987-e2e6-4d92-bc27-e6bf9c48c4ca" providerId="AD" clId="Web-{5272DEB7-3B06-664C-8BF3-503A3839741A}" dt="2021-05-22T13:35:42.039" v="259" actId="1076"/>
          <ac:picMkLst>
            <pc:docMk/>
            <pc:sldMk cId="2239425037" sldId="312"/>
            <ac:picMk id="6" creationId="{D77FEEA8-0F3E-4F05-AFC0-3A1119F9B5F9}"/>
          </ac:picMkLst>
        </pc:picChg>
      </pc:sldChg>
      <pc:sldChg chg="addSp delSp modSp add mod replId setBg">
        <pc:chgData name="John Kim" userId="S::u7269158@anu.edu.au::832ec987-e2e6-4d92-bc27-e6bf9c48c4ca" providerId="AD" clId="Web-{5272DEB7-3B06-664C-8BF3-503A3839741A}" dt="2021-05-22T13:37:41.166" v="273"/>
        <pc:sldMkLst>
          <pc:docMk/>
          <pc:sldMk cId="12093651" sldId="313"/>
        </pc:sldMkLst>
        <pc:spChg chg="mo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2" creationId="{27E74C1A-754C-47AB-8C62-5FC234BBF947}"/>
          </ac:spMkLst>
        </pc:spChg>
        <pc:spChg chg="del mod">
          <ac:chgData name="John Kim" userId="S::u7269158@anu.edu.au::832ec987-e2e6-4d92-bc27-e6bf9c48c4ca" providerId="AD" clId="Web-{5272DEB7-3B06-664C-8BF3-503A3839741A}" dt="2021-05-22T13:36:07.665" v="262"/>
          <ac:spMkLst>
            <pc:docMk/>
            <pc:sldMk cId="12093651" sldId="313"/>
            <ac:spMk id="3" creationId="{24F23951-8C5F-445A-88BD-03126BB15875}"/>
          </ac:spMkLst>
        </pc:spChg>
        <pc:spChg chg="mod or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4" creationId="{14F83593-7DDC-480D-B2D3-53E28ED61D19}"/>
          </ac:spMkLst>
        </pc:spChg>
        <pc:spChg chg="ad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11" creationId="{4E4490D0-3672-446A-AC12-B4830333BDDD}"/>
          </ac:spMkLst>
        </pc:spChg>
        <pc:spChg chg="ad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12" creationId="{39CB82C2-DF65-4EC1-8280-F201D50F570B}"/>
          </ac:spMkLst>
        </pc:spChg>
        <pc:spChg chg="ad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16" creationId="{8D0DE514-8876-4D18-A995-61A5C1F813F1}"/>
          </ac:spMkLst>
        </pc:spChg>
        <pc:spChg chg="ad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18" creationId="{09DA791C-FFCF-422E-8775-BDA6C0E5ECF0}"/>
          </ac:spMkLst>
        </pc:spChg>
        <pc:spChg chg="add">
          <ac:chgData name="John Kim" userId="S::u7269158@anu.edu.au::832ec987-e2e6-4d92-bc27-e6bf9c48c4ca" providerId="AD" clId="Web-{5272DEB7-3B06-664C-8BF3-503A3839741A}" dt="2021-05-22T13:37:41.166" v="273"/>
          <ac:spMkLst>
            <pc:docMk/>
            <pc:sldMk cId="12093651" sldId="313"/>
            <ac:spMk id="20" creationId="{0DCF8855-3530-4F46-A4CB-3B6686EEE4BD}"/>
          </ac:spMkLst>
        </pc:spChg>
        <pc:picChg chg="add mod">
          <ac:chgData name="John Kim" userId="S::u7269158@anu.edu.au::832ec987-e2e6-4d92-bc27-e6bf9c48c4ca" providerId="AD" clId="Web-{5272DEB7-3B06-664C-8BF3-503A3839741A}" dt="2021-05-22T13:37:41.166" v="273"/>
          <ac:picMkLst>
            <pc:docMk/>
            <pc:sldMk cId="12093651" sldId="313"/>
            <ac:picMk id="5" creationId="{2CBC8792-C3F6-4677-85F5-B6ACF07F29D0}"/>
          </ac:picMkLst>
        </pc:picChg>
        <pc:picChg chg="del">
          <ac:chgData name="John Kim" userId="S::u7269158@anu.edu.au::832ec987-e2e6-4d92-bc27-e6bf9c48c4ca" providerId="AD" clId="Web-{5272DEB7-3B06-664C-8BF3-503A3839741A}" dt="2021-05-22T13:37:05.993" v="267"/>
          <ac:picMkLst>
            <pc:docMk/>
            <pc:sldMk cId="12093651" sldId="313"/>
            <ac:picMk id="7" creationId="{C5972046-977E-48EC-BD9C-4A794A724CED}"/>
          </ac:picMkLst>
        </pc:picChg>
        <pc:picChg chg="del">
          <ac:chgData name="John Kim" userId="S::u7269158@anu.edu.au::832ec987-e2e6-4d92-bc27-e6bf9c48c4ca" providerId="AD" clId="Web-{5272DEB7-3B06-664C-8BF3-503A3839741A}" dt="2021-05-22T13:37:06.556" v="268"/>
          <ac:picMkLst>
            <pc:docMk/>
            <pc:sldMk cId="12093651" sldId="313"/>
            <ac:picMk id="8" creationId="{137A0B8F-4D83-4B76-8E13-E903735AE97A}"/>
          </ac:picMkLst>
        </pc:picChg>
        <pc:picChg chg="add del">
          <ac:chgData name="John Kim" userId="S::u7269158@anu.edu.au::832ec987-e2e6-4d92-bc27-e6bf9c48c4ca" providerId="AD" clId="Web-{5272DEB7-3B06-664C-8BF3-503A3839741A}" dt="2021-05-22T13:36:17.290" v="266"/>
          <ac:picMkLst>
            <pc:docMk/>
            <pc:sldMk cId="12093651" sldId="313"/>
            <ac:picMk id="9" creationId="{CC7FE873-B25A-43F2-ABD5-06AD56378322}"/>
          </ac:picMkLst>
        </pc:picChg>
        <pc:picChg chg="add del">
          <ac:chgData name="John Kim" userId="S::u7269158@anu.edu.au::832ec987-e2e6-4d92-bc27-e6bf9c48c4ca" providerId="AD" clId="Web-{5272DEB7-3B06-664C-8BF3-503A3839741A}" dt="2021-05-22T13:36:17.290" v="265"/>
          <ac:picMkLst>
            <pc:docMk/>
            <pc:sldMk cId="12093651" sldId="313"/>
            <ac:picMk id="10" creationId="{FF82EE66-2A5F-455E-80BD-82BBA3B1B861}"/>
          </ac:picMkLst>
        </pc:picChg>
        <pc:cxnChg chg="add">
          <ac:chgData name="John Kim" userId="S::u7269158@anu.edu.au::832ec987-e2e6-4d92-bc27-e6bf9c48c4ca" providerId="AD" clId="Web-{5272DEB7-3B06-664C-8BF3-503A3839741A}" dt="2021-05-22T13:37:41.166" v="273"/>
          <ac:cxnSpMkLst>
            <pc:docMk/>
            <pc:sldMk cId="12093651" sldId="313"/>
            <ac:cxnSpMk id="14" creationId="{7E1D4427-852B-4B37-8E76-0E9F1810BA2A}"/>
          </ac:cxnSpMkLst>
        </pc:cxnChg>
      </pc:sldChg>
    </pc:docChg>
  </pc:docChgLst>
  <pc:docChgLst>
    <pc:chgData name="John Kim" userId="S::u7269158@anu.edu.au::832ec987-e2e6-4d92-bc27-e6bf9c48c4ca" providerId="AD" clId="Web-{48349573-6765-1C19-FE72-448175EB1EDA}"/>
    <pc:docChg chg="addSld delSld modSld">
      <pc:chgData name="John Kim" userId="S::u7269158@anu.edu.au::832ec987-e2e6-4d92-bc27-e6bf9c48c4ca" providerId="AD" clId="Web-{48349573-6765-1C19-FE72-448175EB1EDA}" dt="2021-05-20T05:25:50.544" v="596" actId="20577"/>
      <pc:docMkLst>
        <pc:docMk/>
      </pc:docMkLst>
      <pc:sldChg chg="modSp">
        <pc:chgData name="John Kim" userId="S::u7269158@anu.edu.au::832ec987-e2e6-4d92-bc27-e6bf9c48c4ca" providerId="AD" clId="Web-{48349573-6765-1C19-FE72-448175EB1EDA}" dt="2021-05-20T05:15:27.889" v="386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48349573-6765-1C19-FE72-448175EB1EDA}" dt="2021-05-20T05:15:27.889" v="386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48349573-6765-1C19-FE72-448175EB1EDA}" dt="2021-05-20T05:16:14.343" v="410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48349573-6765-1C19-FE72-448175EB1EDA}" dt="2021-05-20T05:16:14.343" v="410" actId="20577"/>
          <ac:spMkLst>
            <pc:docMk/>
            <pc:sldMk cId="1638567809" sldId="269"/>
            <ac:spMk id="3" creationId="{B2CAD343-27EE-4F55-86CE-19E6B9E06630}"/>
          </ac:spMkLst>
        </pc:spChg>
      </pc:sldChg>
      <pc:sldChg chg="add del replId">
        <pc:chgData name="John Kim" userId="S::u7269158@anu.edu.au::832ec987-e2e6-4d92-bc27-e6bf9c48c4ca" providerId="AD" clId="Web-{48349573-6765-1C19-FE72-448175EB1EDA}" dt="2021-05-20T05:16:09.187" v="408"/>
        <pc:sldMkLst>
          <pc:docMk/>
          <pc:sldMk cId="3782464020" sldId="270"/>
        </pc:sldMkLst>
      </pc:sldChg>
      <pc:sldChg chg="modSp add replId">
        <pc:chgData name="John Kim" userId="S::u7269158@anu.edu.au::832ec987-e2e6-4d92-bc27-e6bf9c48c4ca" providerId="AD" clId="Web-{48349573-6765-1C19-FE72-448175EB1EDA}" dt="2021-05-20T05:16:18.250" v="412" actId="20577"/>
        <pc:sldMkLst>
          <pc:docMk/>
          <pc:sldMk cId="3627362672" sldId="271"/>
        </pc:sldMkLst>
        <pc:spChg chg="mod">
          <ac:chgData name="John Kim" userId="S::u7269158@anu.edu.au::832ec987-e2e6-4d92-bc27-e6bf9c48c4ca" providerId="AD" clId="Web-{48349573-6765-1C19-FE72-448175EB1EDA}" dt="2021-05-20T05:16:18.250" v="412" actId="20577"/>
          <ac:spMkLst>
            <pc:docMk/>
            <pc:sldMk cId="3627362672" sldId="271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48349573-6765-1C19-FE72-448175EB1EDA}" dt="2021-05-20T05:25:50.544" v="596" actId="20577"/>
        <pc:sldMkLst>
          <pc:docMk/>
          <pc:sldMk cId="1838347451" sldId="272"/>
        </pc:sldMkLst>
        <pc:spChg chg="mod">
          <ac:chgData name="John Kim" userId="S::u7269158@anu.edu.au::832ec987-e2e6-4d92-bc27-e6bf9c48c4ca" providerId="AD" clId="Web-{48349573-6765-1C19-FE72-448175EB1EDA}" dt="2021-05-20T05:25:50.544" v="596" actId="20577"/>
          <ac:spMkLst>
            <pc:docMk/>
            <pc:sldMk cId="1838347451" sldId="272"/>
            <ac:spMk id="3" creationId="{B2CAD343-27EE-4F55-86CE-19E6B9E06630}"/>
          </ac:spMkLst>
        </pc:spChg>
      </pc:sldChg>
    </pc:docChg>
  </pc:docChgLst>
  <pc:docChgLst>
    <pc:chgData name="John Kim" userId="S::u7269158@anu.edu.au::832ec987-e2e6-4d92-bc27-e6bf9c48c4ca" providerId="AD" clId="Web-{5E412090-A791-7233-2E2B-6FAAA35ED7BA}"/>
    <pc:docChg chg="addSld modSld">
      <pc:chgData name="John Kim" userId="S::u7269158@anu.edu.au::832ec987-e2e6-4d92-bc27-e6bf9c48c4ca" providerId="AD" clId="Web-{5E412090-A791-7233-2E2B-6FAAA35ED7BA}" dt="2021-05-20T12:55:40.938" v="15"/>
      <pc:docMkLst>
        <pc:docMk/>
      </pc:docMkLst>
      <pc:sldChg chg="modSp">
        <pc:chgData name="John Kim" userId="S::u7269158@anu.edu.au::832ec987-e2e6-4d92-bc27-e6bf9c48c4ca" providerId="AD" clId="Web-{5E412090-A791-7233-2E2B-6FAAA35ED7BA}" dt="2021-05-20T12:47:03.360" v="11" actId="20577"/>
        <pc:sldMkLst>
          <pc:docMk/>
          <pc:sldMk cId="2292749039" sldId="280"/>
        </pc:sldMkLst>
        <pc:spChg chg="mod">
          <ac:chgData name="John Kim" userId="S::u7269158@anu.edu.au::832ec987-e2e6-4d92-bc27-e6bf9c48c4ca" providerId="AD" clId="Web-{5E412090-A791-7233-2E2B-6FAAA35ED7BA}" dt="2021-05-20T12:47:03.360" v="11" actId="20577"/>
          <ac:spMkLst>
            <pc:docMk/>
            <pc:sldMk cId="2292749039" sldId="280"/>
            <ac:spMk id="3" creationId="{B2CAD343-27EE-4F55-86CE-19E6B9E06630}"/>
          </ac:spMkLst>
        </pc:spChg>
      </pc:sldChg>
      <pc:sldChg chg="modSp">
        <pc:chgData name="John Kim" userId="S::u7269158@anu.edu.au::832ec987-e2e6-4d92-bc27-e6bf9c48c4ca" providerId="AD" clId="Web-{5E412090-A791-7233-2E2B-6FAAA35ED7BA}" dt="2021-05-20T12:53:31.032" v="14" actId="20577"/>
        <pc:sldMkLst>
          <pc:docMk/>
          <pc:sldMk cId="2541261842" sldId="284"/>
        </pc:sldMkLst>
        <pc:spChg chg="mod">
          <ac:chgData name="John Kim" userId="S::u7269158@anu.edu.au::832ec987-e2e6-4d92-bc27-e6bf9c48c4ca" providerId="AD" clId="Web-{5E412090-A791-7233-2E2B-6FAAA35ED7BA}" dt="2021-05-20T12:53:31.032" v="14" actId="20577"/>
          <ac:spMkLst>
            <pc:docMk/>
            <pc:sldMk cId="2541261842" sldId="284"/>
            <ac:spMk id="3" creationId="{B2CAD343-27EE-4F55-86CE-19E6B9E06630}"/>
          </ac:spMkLst>
        </pc:spChg>
      </pc:sldChg>
      <pc:sldChg chg="new">
        <pc:chgData name="John Kim" userId="S::u7269158@anu.edu.au::832ec987-e2e6-4d92-bc27-e6bf9c48c4ca" providerId="AD" clId="Web-{5E412090-A791-7233-2E2B-6FAAA35ED7BA}" dt="2021-05-20T12:55:40.938" v="15"/>
        <pc:sldMkLst>
          <pc:docMk/>
          <pc:sldMk cId="1198745552" sldId="285"/>
        </pc:sldMkLst>
      </pc:sldChg>
    </pc:docChg>
  </pc:docChgLst>
  <pc:docChgLst>
    <pc:chgData name="John Kim" userId="S::u7269158@anu.edu.au::832ec987-e2e6-4d92-bc27-e6bf9c48c4ca" providerId="AD" clId="Web-{4C7980BB-4B2D-A1E4-ABB1-DA6462365282}"/>
    <pc:docChg chg="modSld">
      <pc:chgData name="John Kim" userId="S::u7269158@anu.edu.au::832ec987-e2e6-4d92-bc27-e6bf9c48c4ca" providerId="AD" clId="Web-{4C7980BB-4B2D-A1E4-ABB1-DA6462365282}" dt="2021-05-21T08:04:07.294" v="51" actId="20577"/>
      <pc:docMkLst>
        <pc:docMk/>
      </pc:docMkLst>
      <pc:sldChg chg="addSp delSp modSp">
        <pc:chgData name="John Kim" userId="S::u7269158@anu.edu.au::832ec987-e2e6-4d92-bc27-e6bf9c48c4ca" providerId="AD" clId="Web-{4C7980BB-4B2D-A1E4-ABB1-DA6462365282}" dt="2021-05-21T08:01:35.246" v="6" actId="1076"/>
        <pc:sldMkLst>
          <pc:docMk/>
          <pc:sldMk cId="4092218474" sldId="273"/>
        </pc:sldMkLst>
        <pc:picChg chg="add del mod">
          <ac:chgData name="John Kim" userId="S::u7269158@anu.edu.au::832ec987-e2e6-4d92-bc27-e6bf9c48c4ca" providerId="AD" clId="Web-{4C7980BB-4B2D-A1E4-ABB1-DA6462365282}" dt="2021-05-21T07:55:28.680" v="4"/>
          <ac:picMkLst>
            <pc:docMk/>
            <pc:sldMk cId="4092218474" sldId="273"/>
            <ac:picMk id="7" creationId="{14F23624-B438-4921-8DA2-6313605268A3}"/>
          </ac:picMkLst>
        </pc:picChg>
        <pc:picChg chg="add mod">
          <ac:chgData name="John Kim" userId="S::u7269158@anu.edu.au::832ec987-e2e6-4d92-bc27-e6bf9c48c4ca" providerId="AD" clId="Web-{4C7980BB-4B2D-A1E4-ABB1-DA6462365282}" dt="2021-05-21T08:01:35.246" v="6" actId="1076"/>
          <ac:picMkLst>
            <pc:docMk/>
            <pc:sldMk cId="4092218474" sldId="273"/>
            <ac:picMk id="8" creationId="{FA86354E-5B91-482B-B78A-57E69D1BD6A0}"/>
          </ac:picMkLst>
        </pc:picChg>
        <pc:picChg chg="del">
          <ac:chgData name="John Kim" userId="S::u7269158@anu.edu.au::832ec987-e2e6-4d92-bc27-e6bf9c48c4ca" providerId="AD" clId="Web-{4C7980BB-4B2D-A1E4-ABB1-DA6462365282}" dt="2021-05-21T07:54:41.149" v="0"/>
          <ac:picMkLst>
            <pc:docMk/>
            <pc:sldMk cId="4092218474" sldId="273"/>
            <ac:picMk id="103" creationId="{EC544095-0B70-479B-BEDA-021164C0CBED}"/>
          </ac:picMkLst>
        </pc:picChg>
      </pc:sldChg>
      <pc:sldChg chg="modSp">
        <pc:chgData name="John Kim" userId="S::u7269158@anu.edu.au::832ec987-e2e6-4d92-bc27-e6bf9c48c4ca" providerId="AD" clId="Web-{4C7980BB-4B2D-A1E4-ABB1-DA6462365282}" dt="2021-05-21T08:03:42.497" v="40" actId="20577"/>
        <pc:sldMkLst>
          <pc:docMk/>
          <pc:sldMk cId="233603108" sldId="292"/>
        </pc:sldMkLst>
        <pc:spChg chg="mod">
          <ac:chgData name="John Kim" userId="S::u7269158@anu.edu.au::832ec987-e2e6-4d92-bc27-e6bf9c48c4ca" providerId="AD" clId="Web-{4C7980BB-4B2D-A1E4-ABB1-DA6462365282}" dt="2021-05-21T08:03:42.497" v="40" actId="20577"/>
          <ac:spMkLst>
            <pc:docMk/>
            <pc:sldMk cId="233603108" sldId="292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3:36.107" v="34" actId="20577"/>
        <pc:sldMkLst>
          <pc:docMk/>
          <pc:sldMk cId="3711962688" sldId="293"/>
        </pc:sldMkLst>
        <pc:spChg chg="mod">
          <ac:chgData name="John Kim" userId="S::u7269158@anu.edu.au::832ec987-e2e6-4d92-bc27-e6bf9c48c4ca" providerId="AD" clId="Web-{4C7980BB-4B2D-A1E4-ABB1-DA6462365282}" dt="2021-05-21T08:03:36.107" v="34" actId="20577"/>
          <ac:spMkLst>
            <pc:docMk/>
            <pc:sldMk cId="3711962688" sldId="293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4:03.154" v="48" actId="20577"/>
        <pc:sldMkLst>
          <pc:docMk/>
          <pc:sldMk cId="1029948536" sldId="298"/>
        </pc:sldMkLst>
        <pc:spChg chg="mod">
          <ac:chgData name="John Kim" userId="S::u7269158@anu.edu.au::832ec987-e2e6-4d92-bc27-e6bf9c48c4ca" providerId="AD" clId="Web-{4C7980BB-4B2D-A1E4-ABB1-DA6462365282}" dt="2021-05-21T08:04:03.154" v="48" actId="20577"/>
          <ac:spMkLst>
            <pc:docMk/>
            <pc:sldMk cId="1029948536" sldId="298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3:52.622" v="45" actId="20577"/>
        <pc:sldMkLst>
          <pc:docMk/>
          <pc:sldMk cId="3646162054" sldId="307"/>
        </pc:sldMkLst>
        <pc:spChg chg="mod">
          <ac:chgData name="John Kim" userId="S::u7269158@anu.edu.au::832ec987-e2e6-4d92-bc27-e6bf9c48c4ca" providerId="AD" clId="Web-{4C7980BB-4B2D-A1E4-ABB1-DA6462365282}" dt="2021-05-21T08:03:52.622" v="45" actId="20577"/>
          <ac:spMkLst>
            <pc:docMk/>
            <pc:sldMk cId="3646162054" sldId="307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4:07.294" v="51" actId="20577"/>
        <pc:sldMkLst>
          <pc:docMk/>
          <pc:sldMk cId="319436478" sldId="308"/>
        </pc:sldMkLst>
        <pc:spChg chg="mod">
          <ac:chgData name="John Kim" userId="S::u7269158@anu.edu.au::832ec987-e2e6-4d92-bc27-e6bf9c48c4ca" providerId="AD" clId="Web-{4C7980BB-4B2D-A1E4-ABB1-DA6462365282}" dt="2021-05-21T08:04:07.294" v="51" actId="20577"/>
          <ac:spMkLst>
            <pc:docMk/>
            <pc:sldMk cId="319436478" sldId="308"/>
            <ac:spMk id="2" creationId="{2842D46E-3080-4900-82E6-A974BEA477A1}"/>
          </ac:spMkLst>
        </pc:spChg>
      </pc:sldChg>
    </pc:docChg>
  </pc:docChgLst>
  <pc:docChgLst>
    <pc:chgData name="John Kim" userId="S::u7269158@anu.edu.au::832ec987-e2e6-4d92-bc27-e6bf9c48c4ca" providerId="AD" clId="Web-{F16E4ABB-546E-0BFF-0EAB-19395D5F1282}"/>
    <pc:docChg chg="addSld modSld">
      <pc:chgData name="John Kim" userId="S::u7269158@anu.edu.au::832ec987-e2e6-4d92-bc27-e6bf9c48c4ca" providerId="AD" clId="Web-{F16E4ABB-546E-0BFF-0EAB-19395D5F1282}" dt="2021-05-20T12:31:41.011" v="3"/>
      <pc:docMkLst>
        <pc:docMk/>
      </pc:docMkLst>
      <pc:sldChg chg="modSp">
        <pc:chgData name="John Kim" userId="S::u7269158@anu.edu.au::832ec987-e2e6-4d92-bc27-e6bf9c48c4ca" providerId="AD" clId="Web-{F16E4ABB-546E-0BFF-0EAB-19395D5F1282}" dt="2021-05-20T12:23:07.108" v="1" actId="20577"/>
        <pc:sldMkLst>
          <pc:docMk/>
          <pc:sldMk cId="1363053093" sldId="259"/>
        </pc:sldMkLst>
        <pc:spChg chg="mod">
          <ac:chgData name="John Kim" userId="S::u7269158@anu.edu.au::832ec987-e2e6-4d92-bc27-e6bf9c48c4ca" providerId="AD" clId="Web-{F16E4ABB-546E-0BFF-0EAB-19395D5F1282}" dt="2021-05-20T12:23:07.108" v="1" actId="20577"/>
          <ac:spMkLst>
            <pc:docMk/>
            <pc:sldMk cId="1363053093" sldId="259"/>
            <ac:spMk id="4" creationId="{220CC9EB-88D1-401D-AE21-5A6C728BF966}"/>
          </ac:spMkLst>
        </pc:spChg>
      </pc:sldChg>
      <pc:sldChg chg="add replId">
        <pc:chgData name="John Kim" userId="S::u7269158@anu.edu.au::832ec987-e2e6-4d92-bc27-e6bf9c48c4ca" providerId="AD" clId="Web-{F16E4ABB-546E-0BFF-0EAB-19395D5F1282}" dt="2021-05-20T12:31:39.495" v="2"/>
        <pc:sldMkLst>
          <pc:docMk/>
          <pc:sldMk cId="1363141182" sldId="278"/>
        </pc:sldMkLst>
      </pc:sldChg>
      <pc:sldChg chg="add replId">
        <pc:chgData name="John Kim" userId="S::u7269158@anu.edu.au::832ec987-e2e6-4d92-bc27-e6bf9c48c4ca" providerId="AD" clId="Web-{F16E4ABB-546E-0BFF-0EAB-19395D5F1282}" dt="2021-05-20T12:31:41.011" v="3"/>
        <pc:sldMkLst>
          <pc:docMk/>
          <pc:sldMk cId="3389695254" sldId="279"/>
        </pc:sldMkLst>
      </pc:sldChg>
    </pc:docChg>
  </pc:docChgLst>
  <pc:docChgLst>
    <pc:chgData name="John Kim" userId="S::u7269158@anu.edu.au::832ec987-e2e6-4d92-bc27-e6bf9c48c4ca" providerId="AD" clId="Web-{BF735FC9-DE59-87FF-91A6-FE856C7A6954}"/>
    <pc:docChg chg="addSld delSld modSld">
      <pc:chgData name="John Kim" userId="S::u7269158@anu.edu.au::832ec987-e2e6-4d92-bc27-e6bf9c48c4ca" providerId="AD" clId="Web-{BF735FC9-DE59-87FF-91A6-FE856C7A6954}" dt="2021-05-21T06:29:22.620" v="413" actId="1076"/>
      <pc:docMkLst>
        <pc:docMk/>
      </pc:docMkLst>
      <pc:sldChg chg="delSp">
        <pc:chgData name="John Kim" userId="S::u7269158@anu.edu.au::832ec987-e2e6-4d92-bc27-e6bf9c48c4ca" providerId="AD" clId="Web-{BF735FC9-DE59-87FF-91A6-FE856C7A6954}" dt="2021-05-21T06:06:06.494" v="145"/>
        <pc:sldMkLst>
          <pc:docMk/>
          <pc:sldMk cId="1001710158" sldId="268"/>
        </pc:sldMkLst>
        <pc:spChg chg="del">
          <ac:chgData name="John Kim" userId="S::u7269158@anu.edu.au::832ec987-e2e6-4d92-bc27-e6bf9c48c4ca" providerId="AD" clId="Web-{BF735FC9-DE59-87FF-91A6-FE856C7A6954}" dt="2021-05-21T06:06:04.072" v="143"/>
          <ac:spMkLst>
            <pc:docMk/>
            <pc:sldMk cId="1001710158" sldId="268"/>
            <ac:spMk id="7" creationId="{F39BA1CC-72E9-4108-817E-28652A9E15AA}"/>
          </ac:spMkLst>
        </pc:spChg>
        <pc:spChg chg="del">
          <ac:chgData name="John Kim" userId="S::u7269158@anu.edu.au::832ec987-e2e6-4d92-bc27-e6bf9c48c4ca" providerId="AD" clId="Web-{BF735FC9-DE59-87FF-91A6-FE856C7A6954}" dt="2021-05-21T06:06:06.494" v="145"/>
          <ac:spMkLst>
            <pc:docMk/>
            <pc:sldMk cId="1001710158" sldId="268"/>
            <ac:spMk id="9" creationId="{042530C8-6FF1-44EC-819C-CF31F5847856}"/>
          </ac:spMkLst>
        </pc:spChg>
        <pc:spChg chg="del">
          <ac:chgData name="John Kim" userId="S::u7269158@anu.edu.au::832ec987-e2e6-4d92-bc27-e6bf9c48c4ca" providerId="AD" clId="Web-{BF735FC9-DE59-87FF-91A6-FE856C7A6954}" dt="2021-05-21T06:06:05.884" v="144"/>
          <ac:spMkLst>
            <pc:docMk/>
            <pc:sldMk cId="1001710158" sldId="268"/>
            <ac:spMk id="14" creationId="{BA0E9679-E8E6-475A-AE34-5C7CBCB72555}"/>
          </ac:spMkLst>
        </pc:spChg>
      </pc:sldChg>
      <pc:sldChg chg="addSp delSp modSp">
        <pc:chgData name="John Kim" userId="S::u7269158@anu.edu.au::832ec987-e2e6-4d92-bc27-e6bf9c48c4ca" providerId="AD" clId="Web-{BF735FC9-DE59-87FF-91A6-FE856C7A6954}" dt="2021-05-21T06:29:22.620" v="413" actId="1076"/>
        <pc:sldMkLst>
          <pc:docMk/>
          <pc:sldMk cId="4092218474" sldId="273"/>
        </pc:sldMkLst>
        <pc:spChg chg="del">
          <ac:chgData name="John Kim" userId="S::u7269158@anu.edu.au::832ec987-e2e6-4d92-bc27-e6bf9c48c4ca" providerId="AD" clId="Web-{BF735FC9-DE59-87FF-91A6-FE856C7A6954}" dt="2021-05-21T06:27:42.495" v="409"/>
          <ac:spMkLst>
            <pc:docMk/>
            <pc:sldMk cId="4092218474" sldId="273"/>
            <ac:spMk id="7" creationId="{949FFD37-0577-4461-8DF0-12F9DD30D0B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8"/>
          <ac:spMkLst>
            <pc:docMk/>
            <pc:sldMk cId="4092218474" sldId="273"/>
            <ac:spMk id="8" creationId="{ADE33181-2A1D-49E2-81CE-9AEBF213B65D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7"/>
          <ac:spMkLst>
            <pc:docMk/>
            <pc:sldMk cId="4092218474" sldId="273"/>
            <ac:spMk id="9" creationId="{64BED36A-0E48-41AC-9796-43E81D5FDB7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6"/>
          <ac:spMkLst>
            <pc:docMk/>
            <pc:sldMk cId="4092218474" sldId="273"/>
            <ac:spMk id="10" creationId="{B93792EC-DAC7-4249-A87F-76A9F8B0C0AD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5"/>
          <ac:spMkLst>
            <pc:docMk/>
            <pc:sldMk cId="4092218474" sldId="273"/>
            <ac:spMk id="11" creationId="{5645F9FB-53BF-41BA-9503-E32B2F497A5B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4"/>
          <ac:spMkLst>
            <pc:docMk/>
            <pc:sldMk cId="4092218474" sldId="273"/>
            <ac:spMk id="12" creationId="{8261DA2D-B80C-4D47-8D71-7C9B94E231B9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3"/>
          <ac:spMkLst>
            <pc:docMk/>
            <pc:sldMk cId="4092218474" sldId="273"/>
            <ac:spMk id="13" creationId="{FD6849EE-C709-4E07-A7BE-DBB980820DB1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2"/>
          <ac:spMkLst>
            <pc:docMk/>
            <pc:sldMk cId="4092218474" sldId="273"/>
            <ac:spMk id="14" creationId="{97B5EDA9-B959-47C1-B678-9D8D427B6B4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1"/>
          <ac:spMkLst>
            <pc:docMk/>
            <pc:sldMk cId="4092218474" sldId="273"/>
            <ac:spMk id="15" creationId="{A220073F-47E0-415E-8074-7EDA3F5A8391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400"/>
          <ac:spMkLst>
            <pc:docMk/>
            <pc:sldMk cId="4092218474" sldId="273"/>
            <ac:spMk id="16" creationId="{E3291E7A-48BA-44DF-9641-0AF49F4D8B08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9"/>
          <ac:spMkLst>
            <pc:docMk/>
            <pc:sldMk cId="4092218474" sldId="273"/>
            <ac:spMk id="17" creationId="{2BE280AA-D9B6-4EA8-B284-03A03BD9BA78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8"/>
          <ac:spMkLst>
            <pc:docMk/>
            <pc:sldMk cId="4092218474" sldId="273"/>
            <ac:spMk id="18" creationId="{E9A53012-C542-44B0-8274-0A145432EEC0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7"/>
          <ac:spMkLst>
            <pc:docMk/>
            <pc:sldMk cId="4092218474" sldId="273"/>
            <ac:spMk id="19" creationId="{A4BC57E0-C6C5-4E30-9338-6D0ACBE682C7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6"/>
          <ac:spMkLst>
            <pc:docMk/>
            <pc:sldMk cId="4092218474" sldId="273"/>
            <ac:spMk id="20" creationId="{2FCAA066-C659-49A9-B31D-C2C1F2349461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5"/>
          <ac:spMkLst>
            <pc:docMk/>
            <pc:sldMk cId="4092218474" sldId="273"/>
            <ac:spMk id="21" creationId="{FEBA6191-A238-499E-9A2F-1495AB55A2E4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4"/>
          <ac:spMkLst>
            <pc:docMk/>
            <pc:sldMk cId="4092218474" sldId="273"/>
            <ac:spMk id="22" creationId="{5C972A6C-0CBB-47F2-982B-158B0BE6DD5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9"/>
          <ac:spMkLst>
            <pc:docMk/>
            <pc:sldMk cId="4092218474" sldId="273"/>
            <ac:spMk id="23" creationId="{FEBEE01A-B01B-44B1-896F-CB71C293FE47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8"/>
          <ac:spMkLst>
            <pc:docMk/>
            <pc:sldMk cId="4092218474" sldId="273"/>
            <ac:spMk id="24" creationId="{01AF8F56-E5E8-4D2D-89EE-EB59CC9BC80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7"/>
          <ac:spMkLst>
            <pc:docMk/>
            <pc:sldMk cId="4092218474" sldId="273"/>
            <ac:spMk id="25" creationId="{994C85C6-1B89-4575-B1C7-3B8F4BF65A8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6"/>
          <ac:spMkLst>
            <pc:docMk/>
            <pc:sldMk cId="4092218474" sldId="273"/>
            <ac:spMk id="26" creationId="{22B165E7-96CB-4274-BB47-C7C03570FFA2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5"/>
          <ac:spMkLst>
            <pc:docMk/>
            <pc:sldMk cId="4092218474" sldId="273"/>
            <ac:spMk id="27" creationId="{45247CE6-C4F7-4FED-BAC3-18128D740F10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4"/>
          <ac:spMkLst>
            <pc:docMk/>
            <pc:sldMk cId="4092218474" sldId="273"/>
            <ac:spMk id="28" creationId="{0FD223EA-F6D5-4519-B8F8-94F4FB30D10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3"/>
          <ac:spMkLst>
            <pc:docMk/>
            <pc:sldMk cId="4092218474" sldId="273"/>
            <ac:spMk id="29" creationId="{BB49345B-8260-494C-AECB-A270B454933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2"/>
          <ac:spMkLst>
            <pc:docMk/>
            <pc:sldMk cId="4092218474" sldId="273"/>
            <ac:spMk id="30" creationId="{73D37874-ACE3-48CD-AC68-D3468F82FA7E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1"/>
          <ac:spMkLst>
            <pc:docMk/>
            <pc:sldMk cId="4092218474" sldId="273"/>
            <ac:spMk id="31" creationId="{E48285E9-6615-41B3-B998-37D90F036136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0"/>
          <ac:spMkLst>
            <pc:docMk/>
            <pc:sldMk cId="4092218474" sldId="273"/>
            <ac:spMk id="32" creationId="{450FF87A-3C9E-49FB-A2DA-9021E255E652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9"/>
          <ac:spMkLst>
            <pc:docMk/>
            <pc:sldMk cId="4092218474" sldId="273"/>
            <ac:spMk id="33" creationId="{970FEDD9-EFF0-4C4B-BA23-FA93FC280860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8"/>
          <ac:spMkLst>
            <pc:docMk/>
            <pc:sldMk cId="4092218474" sldId="273"/>
            <ac:spMk id="34" creationId="{E3269209-0833-4B37-AFB1-818363DF741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7"/>
          <ac:spMkLst>
            <pc:docMk/>
            <pc:sldMk cId="4092218474" sldId="273"/>
            <ac:spMk id="35" creationId="{B6613BDA-72FF-4902-9DF9-C191B42EFFC4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6"/>
          <ac:spMkLst>
            <pc:docMk/>
            <pc:sldMk cId="4092218474" sldId="273"/>
            <ac:spMk id="36" creationId="{7BFDCC47-ADD7-48C8-8A76-4D7CFC06EB6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5"/>
          <ac:spMkLst>
            <pc:docMk/>
            <pc:sldMk cId="4092218474" sldId="273"/>
            <ac:spMk id="37" creationId="{738B5843-25A5-44AF-B9BD-DE699770DE1A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4"/>
          <ac:spMkLst>
            <pc:docMk/>
            <pc:sldMk cId="4092218474" sldId="273"/>
            <ac:spMk id="38" creationId="{7B4C49C6-5BD2-47DE-A475-51588E969BC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3"/>
          <ac:spMkLst>
            <pc:docMk/>
            <pc:sldMk cId="4092218474" sldId="273"/>
            <ac:spMk id="39" creationId="{0AB85F25-72EA-4F3A-9914-F14EAE6F85D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2"/>
          <ac:spMkLst>
            <pc:docMk/>
            <pc:sldMk cId="4092218474" sldId="273"/>
            <ac:spMk id="40" creationId="{FC21BB81-DD57-4970-AB08-D5005117765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1"/>
          <ac:spMkLst>
            <pc:docMk/>
            <pc:sldMk cId="4092218474" sldId="273"/>
            <ac:spMk id="41" creationId="{84CA1385-6A8B-4A19-B195-5DDD2309A07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0"/>
          <ac:spMkLst>
            <pc:docMk/>
            <pc:sldMk cId="4092218474" sldId="273"/>
            <ac:spMk id="42" creationId="{4A1B3459-89BF-4929-9CEC-6D2555AA078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9"/>
          <ac:spMkLst>
            <pc:docMk/>
            <pc:sldMk cId="4092218474" sldId="273"/>
            <ac:spMk id="43" creationId="{5F310671-B8F9-42A8-AD52-E0D5304E6D6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8"/>
          <ac:spMkLst>
            <pc:docMk/>
            <pc:sldMk cId="4092218474" sldId="273"/>
            <ac:spMk id="44" creationId="{9FB5C883-D32D-46BE-A524-6CFCE5F6044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7"/>
          <ac:spMkLst>
            <pc:docMk/>
            <pc:sldMk cId="4092218474" sldId="273"/>
            <ac:spMk id="45" creationId="{6621074F-8FA2-4A41-9947-E724DBA74DA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6"/>
          <ac:spMkLst>
            <pc:docMk/>
            <pc:sldMk cId="4092218474" sldId="273"/>
            <ac:spMk id="46" creationId="{A72A7B2B-B280-4890-9B49-7A90AAD5BE18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5"/>
          <ac:spMkLst>
            <pc:docMk/>
            <pc:sldMk cId="4092218474" sldId="273"/>
            <ac:spMk id="47" creationId="{37EA18CA-FFD4-43E8-B0A8-63880065F0F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4"/>
          <ac:spMkLst>
            <pc:docMk/>
            <pc:sldMk cId="4092218474" sldId="273"/>
            <ac:spMk id="48" creationId="{54245E1A-E32F-4888-A159-2F820ADA8B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2.510" v="328"/>
          <ac:spMkLst>
            <pc:docMk/>
            <pc:sldMk cId="4092218474" sldId="273"/>
            <ac:spMk id="49" creationId="{BEAA3056-F6ED-4FE3-B483-751F386B410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0.869" v="327"/>
          <ac:spMkLst>
            <pc:docMk/>
            <pc:sldMk cId="4092218474" sldId="273"/>
            <ac:spMk id="50" creationId="{0EB8B5E5-4153-42BE-834D-EF710CE447B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3"/>
          <ac:spMkLst>
            <pc:docMk/>
            <pc:sldMk cId="4092218474" sldId="273"/>
            <ac:spMk id="51" creationId="{7EFCF337-27B5-4E4E-A6C5-297D54FEF9C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19.416" v="326"/>
          <ac:spMkLst>
            <pc:docMk/>
            <pc:sldMk cId="4092218474" sldId="273"/>
            <ac:spMk id="52" creationId="{D59E420C-32A4-40A7-9863-A1BE3481390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2"/>
          <ac:spMkLst>
            <pc:docMk/>
            <pc:sldMk cId="4092218474" sldId="273"/>
            <ac:spMk id="53" creationId="{EF05D914-E779-481C-AD27-D53F4B452EA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1"/>
          <ac:spMkLst>
            <pc:docMk/>
            <pc:sldMk cId="4092218474" sldId="273"/>
            <ac:spMk id="54" creationId="{211ADBCB-7B38-411B-A525-7BA3BDD1AF7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0"/>
          <ac:spMkLst>
            <pc:docMk/>
            <pc:sldMk cId="4092218474" sldId="273"/>
            <ac:spMk id="55" creationId="{9BFCA792-9983-4BAC-BA94-63329F2BDB5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9"/>
          <ac:spMkLst>
            <pc:docMk/>
            <pc:sldMk cId="4092218474" sldId="273"/>
            <ac:spMk id="56" creationId="{770C0B34-B3AD-435C-B810-9F8AF2ED27C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8"/>
          <ac:spMkLst>
            <pc:docMk/>
            <pc:sldMk cId="4092218474" sldId="273"/>
            <ac:spMk id="57" creationId="{BFE88FA6-C89A-4D6B-99B0-D0A17542250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7"/>
          <ac:spMkLst>
            <pc:docMk/>
            <pc:sldMk cId="4092218474" sldId="273"/>
            <ac:spMk id="58" creationId="{7CCC6FC7-C6A1-4670-A305-14421399D50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6"/>
          <ac:spMkLst>
            <pc:docMk/>
            <pc:sldMk cId="4092218474" sldId="273"/>
            <ac:spMk id="59" creationId="{60640936-15AA-4E62-8087-FAF7EB8CB5A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5"/>
          <ac:spMkLst>
            <pc:docMk/>
            <pc:sldMk cId="4092218474" sldId="273"/>
            <ac:spMk id="60" creationId="{F36B60F0-E8C3-4711-BED0-EE9B0BB6B79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4"/>
          <ac:spMkLst>
            <pc:docMk/>
            <pc:sldMk cId="4092218474" sldId="273"/>
            <ac:spMk id="61" creationId="{02C09717-0E48-4302-9D66-D602765254A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3"/>
          <ac:spMkLst>
            <pc:docMk/>
            <pc:sldMk cId="4092218474" sldId="273"/>
            <ac:spMk id="62" creationId="{5DFB48FD-D7D2-4838-9F80-B007BDED06A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2"/>
          <ac:spMkLst>
            <pc:docMk/>
            <pc:sldMk cId="4092218474" sldId="273"/>
            <ac:spMk id="63" creationId="{DB57567E-7543-48EE-85C7-896CE264E24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1"/>
          <ac:spMkLst>
            <pc:docMk/>
            <pc:sldMk cId="4092218474" sldId="273"/>
            <ac:spMk id="64" creationId="{BF38599B-0777-4BF3-964E-38CCD638D2C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6.979" v="330"/>
          <ac:spMkLst>
            <pc:docMk/>
            <pc:sldMk cId="4092218474" sldId="273"/>
            <ac:spMk id="65" creationId="{5AE1FE7A-48DC-48D1-AF3C-7CD569227BEA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2.760" v="335"/>
          <ac:spMkLst>
            <pc:docMk/>
            <pc:sldMk cId="4092218474" sldId="273"/>
            <ac:spMk id="66" creationId="{06384FE8-F2EE-4ECB-A7B4-A053734BBAF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3.573" v="329"/>
          <ac:spMkLst>
            <pc:docMk/>
            <pc:sldMk cId="4092218474" sldId="273"/>
            <ac:spMk id="67" creationId="{1772CEDA-A462-4DC6-AFA0-11CCE185F58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0"/>
          <ac:spMkLst>
            <pc:docMk/>
            <pc:sldMk cId="4092218474" sldId="273"/>
            <ac:spMk id="68" creationId="{3CB87BA6-4842-4B9C-861A-65ED00F92D4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9"/>
          <ac:spMkLst>
            <pc:docMk/>
            <pc:sldMk cId="4092218474" sldId="273"/>
            <ac:spMk id="69" creationId="{1E1BD2E7-C82D-4E4D-9735-8A3164974AB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8"/>
          <ac:spMkLst>
            <pc:docMk/>
            <pc:sldMk cId="4092218474" sldId="273"/>
            <ac:spMk id="70" creationId="{E04C9E12-B623-4D97-B875-DE06DAB022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7"/>
          <ac:spMkLst>
            <pc:docMk/>
            <pc:sldMk cId="4092218474" sldId="273"/>
            <ac:spMk id="71" creationId="{377FCA37-151B-4696-A8BC-EB529E227593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6"/>
          <ac:spMkLst>
            <pc:docMk/>
            <pc:sldMk cId="4092218474" sldId="273"/>
            <ac:spMk id="72" creationId="{8A43D24D-644B-4B6A-BA14-EFB32FC8898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5"/>
          <ac:spMkLst>
            <pc:docMk/>
            <pc:sldMk cId="4092218474" sldId="273"/>
            <ac:spMk id="73" creationId="{0C05E819-2012-4FD3-8E3C-8922EC41F2E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4"/>
          <ac:spMkLst>
            <pc:docMk/>
            <pc:sldMk cId="4092218474" sldId="273"/>
            <ac:spMk id="74" creationId="{8C30CEA4-7312-4AF4-884A-9A6B50161A4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3"/>
          <ac:spMkLst>
            <pc:docMk/>
            <pc:sldMk cId="4092218474" sldId="273"/>
            <ac:spMk id="75" creationId="{3CA0F39C-7A1E-41AD-AAA0-EDAE29753D1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2"/>
          <ac:spMkLst>
            <pc:docMk/>
            <pc:sldMk cId="4092218474" sldId="273"/>
            <ac:spMk id="76" creationId="{802A8A35-F75B-4045-9E9C-8ACCC91B419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1"/>
          <ac:spMkLst>
            <pc:docMk/>
            <pc:sldMk cId="4092218474" sldId="273"/>
            <ac:spMk id="77" creationId="{C910882A-8D9D-423C-A673-BE230022D52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0"/>
          <ac:spMkLst>
            <pc:docMk/>
            <pc:sldMk cId="4092218474" sldId="273"/>
            <ac:spMk id="78" creationId="{9D327CB6-140A-4966-8ECF-5E3C4928A8F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9"/>
          <ac:spMkLst>
            <pc:docMk/>
            <pc:sldMk cId="4092218474" sldId="273"/>
            <ac:spMk id="79" creationId="{C97D9918-9F92-4B15-B424-AB4DE4A059D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8"/>
          <ac:spMkLst>
            <pc:docMk/>
            <pc:sldMk cId="4092218474" sldId="273"/>
            <ac:spMk id="80" creationId="{2FBC862A-DBC2-42B7-BD5B-BC518E5177A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6.729" v="337"/>
          <ac:spMkLst>
            <pc:docMk/>
            <pc:sldMk cId="4092218474" sldId="273"/>
            <ac:spMk id="81" creationId="{F5CD9EA1-F307-4F01-9DA8-DFD2E541C17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7"/>
          <ac:spMkLst>
            <pc:docMk/>
            <pc:sldMk cId="4092218474" sldId="273"/>
            <ac:spMk id="82" creationId="{0F2C4B20-65B5-4A35-98E9-A43282814BC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41.166" v="332"/>
          <ac:spMkLst>
            <pc:docMk/>
            <pc:sldMk cId="4092218474" sldId="273"/>
            <ac:spMk id="83" creationId="{29643E79-9361-4830-B084-6C95632DE3C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44.682" v="334"/>
          <ac:spMkLst>
            <pc:docMk/>
            <pc:sldMk cId="4092218474" sldId="273"/>
            <ac:spMk id="84" creationId="{7C074674-4A18-4DC0-9929-4C6B9660744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6"/>
          <ac:spMkLst>
            <pc:docMk/>
            <pc:sldMk cId="4092218474" sldId="273"/>
            <ac:spMk id="85" creationId="{3F526128-2998-4873-BBF8-466E29EB8B9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5"/>
          <ac:spMkLst>
            <pc:docMk/>
            <pc:sldMk cId="4092218474" sldId="273"/>
            <ac:spMk id="86" creationId="{1162A33E-2345-4A71-94BE-77EC4825A04A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4"/>
          <ac:spMkLst>
            <pc:docMk/>
            <pc:sldMk cId="4092218474" sldId="273"/>
            <ac:spMk id="87" creationId="{F483C125-385C-4552-A232-C04935A68DA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3"/>
          <ac:spMkLst>
            <pc:docMk/>
            <pc:sldMk cId="4092218474" sldId="273"/>
            <ac:spMk id="88" creationId="{379C8611-9415-46F7-91C0-2664CD12FAF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2"/>
          <ac:spMkLst>
            <pc:docMk/>
            <pc:sldMk cId="4092218474" sldId="273"/>
            <ac:spMk id="89" creationId="{B57280C6-4EFB-4021-9F6E-740B6A8504D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1"/>
          <ac:spMkLst>
            <pc:docMk/>
            <pc:sldMk cId="4092218474" sldId="273"/>
            <ac:spMk id="90" creationId="{DADB5782-4A9F-4684-8484-19B089B1BCA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0"/>
          <ac:spMkLst>
            <pc:docMk/>
            <pc:sldMk cId="4092218474" sldId="273"/>
            <ac:spMk id="91" creationId="{142A3364-1B68-41DD-B95C-F5FBCBB8F70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9"/>
          <ac:spMkLst>
            <pc:docMk/>
            <pc:sldMk cId="4092218474" sldId="273"/>
            <ac:spMk id="92" creationId="{11E80B9A-EAB5-4FF1-BFA7-083BC162453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8"/>
          <ac:spMkLst>
            <pc:docMk/>
            <pc:sldMk cId="4092218474" sldId="273"/>
            <ac:spMk id="93" creationId="{98473674-C713-494C-981D-8AA8E8948AE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7"/>
          <ac:spMkLst>
            <pc:docMk/>
            <pc:sldMk cId="4092218474" sldId="273"/>
            <ac:spMk id="94" creationId="{1371FFA0-64C1-4AC6-8BCE-39B911C794F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6"/>
          <ac:spMkLst>
            <pc:docMk/>
            <pc:sldMk cId="4092218474" sldId="273"/>
            <ac:spMk id="95" creationId="{2E95A502-1786-40AA-BE03-9BA8702D8F0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5"/>
          <ac:spMkLst>
            <pc:docMk/>
            <pc:sldMk cId="4092218474" sldId="273"/>
            <ac:spMk id="96" creationId="{EC463CDA-96E4-4592-898F-E9E46D5A54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4"/>
          <ac:spMkLst>
            <pc:docMk/>
            <pc:sldMk cId="4092218474" sldId="273"/>
            <ac:spMk id="97" creationId="{D47E817C-3C75-4F7F-9BB5-B0DAF129E06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9.948" v="338"/>
          <ac:spMkLst>
            <pc:docMk/>
            <pc:sldMk cId="4092218474" sldId="273"/>
            <ac:spMk id="98" creationId="{AF76D9B7-1D06-4B20-93CF-3C037995841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06.620" v="340"/>
          <ac:spMkLst>
            <pc:docMk/>
            <pc:sldMk cId="4092218474" sldId="273"/>
            <ac:spMk id="99" creationId="{40D2F190-DE4E-406B-B02C-F92BBCEEA75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03.041" v="339"/>
          <ac:spMkLst>
            <pc:docMk/>
            <pc:sldMk cId="4092218474" sldId="273"/>
            <ac:spMk id="100" creationId="{DD240313-47D1-4E21-A10B-8A5924F2749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3"/>
          <ac:spMkLst>
            <pc:docMk/>
            <pc:sldMk cId="4092218474" sldId="273"/>
            <ac:spMk id="101" creationId="{0ABC8434-7F28-45F8-8E81-A999E96A0C2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2"/>
          <ac:spMkLst>
            <pc:docMk/>
            <pc:sldMk cId="4092218474" sldId="273"/>
            <ac:spMk id="102" creationId="{850C6636-89CF-45E6-B43A-25A193F161D1}"/>
          </ac:spMkLst>
        </pc:spChg>
        <pc:picChg chg="add mod">
          <ac:chgData name="John Kim" userId="S::u7269158@anu.edu.au::832ec987-e2e6-4d92-bc27-e6bf9c48c4ca" providerId="AD" clId="Web-{BF735FC9-DE59-87FF-91A6-FE856C7A6954}" dt="2021-05-21T06:29:22.620" v="413" actId="1076"/>
          <ac:picMkLst>
            <pc:docMk/>
            <pc:sldMk cId="4092218474" sldId="273"/>
            <ac:picMk id="103" creationId="{EC544095-0B70-479B-BEDA-021164C0CBED}"/>
          </ac:picMkLst>
        </pc:picChg>
      </pc:sldChg>
      <pc:sldChg chg="addSp delSp modSp">
        <pc:chgData name="John Kim" userId="S::u7269158@anu.edu.au::832ec987-e2e6-4d92-bc27-e6bf9c48c4ca" providerId="AD" clId="Web-{BF735FC9-DE59-87FF-91A6-FE856C7A6954}" dt="2021-05-21T05:58:22.602" v="58" actId="1076"/>
        <pc:sldMkLst>
          <pc:docMk/>
          <pc:sldMk cId="2218977276" sldId="277"/>
        </pc:sldMkLst>
        <pc:spChg chg="mod topLvl">
          <ac:chgData name="John Kim" userId="S::u7269158@anu.edu.au::832ec987-e2e6-4d92-bc27-e6bf9c48c4ca" providerId="AD" clId="Web-{BF735FC9-DE59-87FF-91A6-FE856C7A6954}" dt="2021-05-21T05:57:45.165" v="55" actId="1076"/>
          <ac:spMkLst>
            <pc:docMk/>
            <pc:sldMk cId="2218977276" sldId="277"/>
            <ac:spMk id="4" creationId="{35712B5A-600F-497D-9D01-1DA31701F1FF}"/>
          </ac:spMkLst>
        </pc:spChg>
        <pc:spChg chg="mod topLvl">
          <ac:chgData name="John Kim" userId="S::u7269158@anu.edu.au::832ec987-e2e6-4d92-bc27-e6bf9c48c4ca" providerId="AD" clId="Web-{BF735FC9-DE59-87FF-91A6-FE856C7A6954}" dt="2021-05-21T05:57:45.149" v="53" actId="1076"/>
          <ac:spMkLst>
            <pc:docMk/>
            <pc:sldMk cId="2218977276" sldId="277"/>
            <ac:spMk id="6" creationId="{02C8C18A-45DA-42DC-8322-186901BBF3F5}"/>
          </ac:spMkLst>
        </pc:spChg>
        <pc:spChg chg="mod">
          <ac:chgData name="John Kim" userId="S::u7269158@anu.edu.au::832ec987-e2e6-4d92-bc27-e6bf9c48c4ca" providerId="AD" clId="Web-{BF735FC9-DE59-87FF-91A6-FE856C7A6954}" dt="2021-05-21T05:53:46.274" v="7" actId="20577"/>
          <ac:spMkLst>
            <pc:docMk/>
            <pc:sldMk cId="2218977276" sldId="277"/>
            <ac:spMk id="8" creationId="{CA6C7F24-53E7-4CD4-AC3E-4AE57036D5F4}"/>
          </ac:spMkLst>
        </pc:spChg>
        <pc:grpChg chg="mod">
          <ac:chgData name="John Kim" userId="S::u7269158@anu.edu.au::832ec987-e2e6-4d92-bc27-e6bf9c48c4ca" providerId="AD" clId="Web-{BF735FC9-DE59-87FF-91A6-FE856C7A6954}" dt="2021-05-21T05:58:22.556" v="57" actId="1076"/>
          <ac:grpSpMkLst>
            <pc:docMk/>
            <pc:sldMk cId="2218977276" sldId="277"/>
            <ac:grpSpMk id="9" creationId="{AAB52B31-7ABF-4D05-B0E3-FAD54C87D146}"/>
          </ac:grpSpMkLst>
        </pc:grpChg>
        <pc:grpChg chg="add mod">
          <ac:chgData name="John Kim" userId="S::u7269158@anu.edu.au::832ec987-e2e6-4d92-bc27-e6bf9c48c4ca" providerId="AD" clId="Web-{BF735FC9-DE59-87FF-91A6-FE856C7A6954}" dt="2021-05-21T05:58:22.602" v="58" actId="1076"/>
          <ac:grpSpMkLst>
            <pc:docMk/>
            <pc:sldMk cId="2218977276" sldId="277"/>
            <ac:grpSpMk id="10" creationId="{0C69A5E6-E4FE-4603-9157-8FD3751B4EAD}"/>
          </ac:grpSpMkLst>
        </pc:grpChg>
        <pc:grpChg chg="del mod topLvl">
          <ac:chgData name="John Kim" userId="S::u7269158@anu.edu.au::832ec987-e2e6-4d92-bc27-e6bf9c48c4ca" providerId="AD" clId="Web-{BF735FC9-DE59-87FF-91A6-FE856C7A6954}" dt="2021-05-21T05:56:53.259" v="41"/>
          <ac:grpSpMkLst>
            <pc:docMk/>
            <pc:sldMk cId="2218977276" sldId="277"/>
            <ac:grpSpMk id="13" creationId="{6478DEBF-DEFF-4EB1-AEE1-AE5992144385}"/>
          </ac:grpSpMkLst>
        </pc:grpChg>
        <pc:grpChg chg="add del mod">
          <ac:chgData name="John Kim" userId="S::u7269158@anu.edu.au::832ec987-e2e6-4d92-bc27-e6bf9c48c4ca" providerId="AD" clId="Web-{BF735FC9-DE59-87FF-91A6-FE856C7A6954}" dt="2021-05-21T05:56:47.587" v="40"/>
          <ac:grpSpMkLst>
            <pc:docMk/>
            <pc:sldMk cId="2218977276" sldId="277"/>
            <ac:grpSpMk id="14" creationId="{BEFCA1DE-18A6-4DFF-AF6D-29A47EE2BE7D}"/>
          </ac:grpSpMkLst>
        </pc:grpChg>
        <pc:picChg chg="mod topLvl modCrop">
          <ac:chgData name="John Kim" userId="S::u7269158@anu.edu.au::832ec987-e2e6-4d92-bc27-e6bf9c48c4ca" providerId="AD" clId="Web-{BF735FC9-DE59-87FF-91A6-FE856C7A6954}" dt="2021-05-21T05:57:45.165" v="54" actId="1076"/>
          <ac:picMkLst>
            <pc:docMk/>
            <pc:sldMk cId="2218977276" sldId="277"/>
            <ac:picMk id="3" creationId="{DDE54A65-17A4-4AD9-BE5D-579CB622903C}"/>
          </ac:picMkLst>
        </pc:picChg>
      </pc:sldChg>
      <pc:sldChg chg="delSp modSp">
        <pc:chgData name="John Kim" userId="S::u7269158@anu.edu.au::832ec987-e2e6-4d92-bc27-e6bf9c48c4ca" providerId="AD" clId="Web-{BF735FC9-DE59-87FF-91A6-FE856C7A6954}" dt="2021-05-21T06:06:01.603" v="142"/>
        <pc:sldMkLst>
          <pc:docMk/>
          <pc:sldMk cId="1363141182" sldId="278"/>
        </pc:sldMkLst>
        <pc:spChg chg="del">
          <ac:chgData name="John Kim" userId="S::u7269158@anu.edu.au::832ec987-e2e6-4d92-bc27-e6bf9c48c4ca" providerId="AD" clId="Web-{BF735FC9-DE59-87FF-91A6-FE856C7A6954}" dt="2021-05-21T06:05:59.009" v="140"/>
          <ac:spMkLst>
            <pc:docMk/>
            <pc:sldMk cId="1363141182" sldId="278"/>
            <ac:spMk id="17" creationId="{671A0987-9906-479B-AFE0-9DE2736FE7C0}"/>
          </ac:spMkLst>
        </pc:spChg>
        <pc:spChg chg="del">
          <ac:chgData name="John Kim" userId="S::u7269158@anu.edu.au::832ec987-e2e6-4d92-bc27-e6bf9c48c4ca" providerId="AD" clId="Web-{BF735FC9-DE59-87FF-91A6-FE856C7A6954}" dt="2021-05-21T06:06:00.572" v="141"/>
          <ac:spMkLst>
            <pc:docMk/>
            <pc:sldMk cId="1363141182" sldId="278"/>
            <ac:spMk id="19" creationId="{454F1A6C-040D-4FAE-9791-B413B4F66E92}"/>
          </ac:spMkLst>
        </pc:spChg>
        <pc:spChg chg="del">
          <ac:chgData name="John Kim" userId="S::u7269158@anu.edu.au::832ec987-e2e6-4d92-bc27-e6bf9c48c4ca" providerId="AD" clId="Web-{BF735FC9-DE59-87FF-91A6-FE856C7A6954}" dt="2021-05-21T06:06:01.603" v="142"/>
          <ac:spMkLst>
            <pc:docMk/>
            <pc:sldMk cId="1363141182" sldId="278"/>
            <ac:spMk id="21" creationId="{7156E51F-38A2-46B1-AB2E-EB1ED45110C7}"/>
          </ac:spMkLst>
        </pc:spChg>
        <pc:spChg chg="mod">
          <ac:chgData name="John Kim" userId="S::u7269158@anu.edu.au::832ec987-e2e6-4d92-bc27-e6bf9c48c4ca" providerId="AD" clId="Web-{BF735FC9-DE59-87FF-91A6-FE856C7A6954}" dt="2021-05-21T06:04:32.040" v="90" actId="20577"/>
          <ac:spMkLst>
            <pc:docMk/>
            <pc:sldMk cId="1363141182" sldId="278"/>
            <ac:spMk id="29" creationId="{51702C94-647B-404F-873A-BD6FB0EDC95F}"/>
          </ac:spMkLst>
        </pc:spChg>
      </pc:sldChg>
      <pc:sldChg chg="addSp delSp modSp">
        <pc:chgData name="John Kim" userId="S::u7269158@anu.edu.au::832ec987-e2e6-4d92-bc27-e6bf9c48c4ca" providerId="AD" clId="Web-{BF735FC9-DE59-87FF-91A6-FE856C7A6954}" dt="2021-05-21T06:05:56.790" v="139"/>
        <pc:sldMkLst>
          <pc:docMk/>
          <pc:sldMk cId="178514416" sldId="291"/>
        </pc:sldMkLst>
        <pc:spChg chg="add mod">
          <ac:chgData name="John Kim" userId="S::u7269158@anu.edu.au::832ec987-e2e6-4d92-bc27-e6bf9c48c4ca" providerId="AD" clId="Web-{BF735FC9-DE59-87FF-91A6-FE856C7A6954}" dt="2021-05-21T06:05:27.806" v="128" actId="1076"/>
          <ac:spMkLst>
            <pc:docMk/>
            <pc:sldMk cId="178514416" sldId="291"/>
            <ac:spMk id="7" creationId="{C4CC5472-38F3-464D-94ED-8CAA07819DBC}"/>
          </ac:spMkLst>
        </pc:spChg>
        <pc:spChg chg="add mod">
          <ac:chgData name="John Kim" userId="S::u7269158@anu.edu.au::832ec987-e2e6-4d92-bc27-e6bf9c48c4ca" providerId="AD" clId="Web-{BF735FC9-DE59-87FF-91A6-FE856C7A6954}" dt="2021-05-21T06:05:23.369" v="127" actId="1076"/>
          <ac:spMkLst>
            <pc:docMk/>
            <pc:sldMk cId="178514416" sldId="291"/>
            <ac:spMk id="8" creationId="{F56F78F7-8A78-4885-BACA-1E3A39FFF420}"/>
          </ac:spMkLst>
        </pc:spChg>
        <pc:spChg chg="add mod">
          <ac:chgData name="John Kim" userId="S::u7269158@anu.edu.au::832ec987-e2e6-4d92-bc27-e6bf9c48c4ca" providerId="AD" clId="Web-{BF735FC9-DE59-87FF-91A6-FE856C7A6954}" dt="2021-05-21T06:05:43.931" v="134" actId="14100"/>
          <ac:spMkLst>
            <pc:docMk/>
            <pc:sldMk cId="178514416" sldId="291"/>
            <ac:spMk id="9" creationId="{4EBE5319-AB8A-4483-A6D1-D5D15270215B}"/>
          </ac:spMkLst>
        </pc:spChg>
        <pc:spChg chg="add mod">
          <ac:chgData name="John Kim" userId="S::u7269158@anu.edu.au::832ec987-e2e6-4d92-bc27-e6bf9c48c4ca" providerId="AD" clId="Web-{BF735FC9-DE59-87FF-91A6-FE856C7A6954}" dt="2021-05-21T06:05:49.884" v="136" actId="14100"/>
          <ac:spMkLst>
            <pc:docMk/>
            <pc:sldMk cId="178514416" sldId="291"/>
            <ac:spMk id="11" creationId="{D775DA9A-9FEA-48A1-AEF9-8818BD784EA2}"/>
          </ac:spMkLst>
        </pc:spChg>
        <pc:spChg chg="del">
          <ac:chgData name="John Kim" userId="S::u7269158@anu.edu.au::832ec987-e2e6-4d92-bc27-e6bf9c48c4ca" providerId="AD" clId="Web-{BF735FC9-DE59-87FF-91A6-FE856C7A6954}" dt="2021-05-21T06:05:52.431" v="137"/>
          <ac:spMkLst>
            <pc:docMk/>
            <pc:sldMk cId="178514416" sldId="291"/>
            <ac:spMk id="17" creationId="{671A0987-9906-479B-AFE0-9DE2736FE7C0}"/>
          </ac:spMkLst>
        </pc:spChg>
        <pc:spChg chg="del">
          <ac:chgData name="John Kim" userId="S::u7269158@anu.edu.au::832ec987-e2e6-4d92-bc27-e6bf9c48c4ca" providerId="AD" clId="Web-{BF735FC9-DE59-87FF-91A6-FE856C7A6954}" dt="2021-05-21T06:05:54.853" v="138"/>
          <ac:spMkLst>
            <pc:docMk/>
            <pc:sldMk cId="178514416" sldId="291"/>
            <ac:spMk id="19" creationId="{454F1A6C-040D-4FAE-9791-B413B4F66E92}"/>
          </ac:spMkLst>
        </pc:spChg>
        <pc:spChg chg="del">
          <ac:chgData name="John Kim" userId="S::u7269158@anu.edu.au::832ec987-e2e6-4d92-bc27-e6bf9c48c4ca" providerId="AD" clId="Web-{BF735FC9-DE59-87FF-91A6-FE856C7A6954}" dt="2021-05-21T06:05:56.790" v="139"/>
          <ac:spMkLst>
            <pc:docMk/>
            <pc:sldMk cId="178514416" sldId="291"/>
            <ac:spMk id="21" creationId="{7156E51F-38A2-46B1-AB2E-EB1ED45110C7}"/>
          </ac:spMkLst>
        </pc:spChg>
        <pc:picChg chg="add del mod">
          <ac:chgData name="John Kim" userId="S::u7269158@anu.edu.au::832ec987-e2e6-4d92-bc27-e6bf9c48c4ca" providerId="AD" clId="Web-{BF735FC9-DE59-87FF-91A6-FE856C7A6954}" dt="2021-05-21T06:03:12.322" v="80"/>
          <ac:picMkLst>
            <pc:docMk/>
            <pc:sldMk cId="178514416" sldId="291"/>
            <ac:picMk id="3" creationId="{936CFD73-5916-4735-8F79-6475EBF43592}"/>
          </ac:picMkLst>
        </pc:picChg>
        <pc:picChg chg="add mod">
          <ac:chgData name="John Kim" userId="S::u7269158@anu.edu.au::832ec987-e2e6-4d92-bc27-e6bf9c48c4ca" providerId="AD" clId="Web-{BF735FC9-DE59-87FF-91A6-FE856C7A6954}" dt="2021-05-21T06:03:55.915" v="86" actId="14100"/>
          <ac:picMkLst>
            <pc:docMk/>
            <pc:sldMk cId="178514416" sldId="291"/>
            <ac:picMk id="5" creationId="{7DFB2993-65CF-4B36-8BE9-35D46061E116}"/>
          </ac:picMkLst>
        </pc:picChg>
        <pc:picChg chg="add mod">
          <ac:chgData name="John Kim" userId="S::u7269158@anu.edu.au::832ec987-e2e6-4d92-bc27-e6bf9c48c4ca" providerId="AD" clId="Web-{BF735FC9-DE59-87FF-91A6-FE856C7A6954}" dt="2021-05-21T06:04:17.415" v="89" actId="14100"/>
          <ac:picMkLst>
            <pc:docMk/>
            <pc:sldMk cId="178514416" sldId="291"/>
            <ac:picMk id="6" creationId="{2DA20755-53D3-4CE3-8ED5-DE1923697140}"/>
          </ac:picMkLst>
        </pc:picChg>
      </pc:sldChg>
      <pc:sldChg chg="addSp delSp modSp">
        <pc:chgData name="John Kim" userId="S::u7269158@anu.edu.au::832ec987-e2e6-4d92-bc27-e6bf9c48c4ca" providerId="AD" clId="Web-{BF735FC9-DE59-87FF-91A6-FE856C7A6954}" dt="2021-05-21T06:00:09.837" v="59"/>
        <pc:sldMkLst>
          <pc:docMk/>
          <pc:sldMk cId="3711962688" sldId="293"/>
        </pc:sldMkLst>
        <pc:spChg chg="del">
          <ac:chgData name="John Kim" userId="S::u7269158@anu.edu.au::832ec987-e2e6-4d92-bc27-e6bf9c48c4ca" providerId="AD" clId="Web-{BF735FC9-DE59-87FF-91A6-FE856C7A6954}" dt="2021-05-21T06:00:09.837" v="59"/>
          <ac:spMkLst>
            <pc:docMk/>
            <pc:sldMk cId="3711962688" sldId="293"/>
            <ac:spMk id="5" creationId="{58B1940B-C8EF-4B51-8E2E-E482871AA2F8}"/>
          </ac:spMkLst>
        </pc:spChg>
        <pc:picChg chg="add mod ord">
          <ac:chgData name="John Kim" userId="S::u7269158@anu.edu.au::832ec987-e2e6-4d92-bc27-e6bf9c48c4ca" providerId="AD" clId="Web-{BF735FC9-DE59-87FF-91A6-FE856C7A6954}" dt="2021-05-21T06:00:09.837" v="59"/>
          <ac:picMkLst>
            <pc:docMk/>
            <pc:sldMk cId="3711962688" sldId="293"/>
            <ac:picMk id="3" creationId="{99A7D6A5-4AFA-4649-A6CA-8F7C956F515A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0:14.134" v="60"/>
        <pc:sldMkLst>
          <pc:docMk/>
          <pc:sldMk cId="1248351451" sldId="296"/>
        </pc:sldMkLst>
      </pc:sldChg>
      <pc:sldChg chg="del">
        <pc:chgData name="John Kim" userId="S::u7269158@anu.edu.au::832ec987-e2e6-4d92-bc27-e6bf9c48c4ca" providerId="AD" clId="Web-{BF735FC9-DE59-87FF-91A6-FE856C7A6954}" dt="2021-05-21T06:00:16.821" v="62"/>
        <pc:sldMkLst>
          <pc:docMk/>
          <pc:sldMk cId="1518829747" sldId="297"/>
        </pc:sldMkLst>
      </pc:sldChg>
      <pc:sldChg chg="addSp delSp modSp">
        <pc:chgData name="John Kim" userId="S::u7269158@anu.edu.au::832ec987-e2e6-4d92-bc27-e6bf9c48c4ca" providerId="AD" clId="Web-{BF735FC9-DE59-87FF-91A6-FE856C7A6954}" dt="2021-05-21T06:00:30.024" v="65"/>
        <pc:sldMkLst>
          <pc:docMk/>
          <pc:sldMk cId="1029948536" sldId="298"/>
        </pc:sldMkLst>
        <pc:spChg chg="add del mod">
          <ac:chgData name="John Kim" userId="S::u7269158@anu.edu.au::832ec987-e2e6-4d92-bc27-e6bf9c48c4ca" providerId="AD" clId="Web-{BF735FC9-DE59-87FF-91A6-FE856C7A6954}" dt="2021-05-21T06:00:30.024" v="65"/>
          <ac:spMkLst>
            <pc:docMk/>
            <pc:sldMk cId="1029948536" sldId="298"/>
            <ac:spMk id="5" creationId="{630733B3-9EA8-4FFD-B5C2-053F5BA8D028}"/>
          </ac:spMkLst>
        </pc:spChg>
        <pc:picChg chg="add mod ord">
          <ac:chgData name="John Kim" userId="S::u7269158@anu.edu.au::832ec987-e2e6-4d92-bc27-e6bf9c48c4ca" providerId="AD" clId="Web-{BF735FC9-DE59-87FF-91A6-FE856C7A6954}" dt="2021-05-21T06:00:30.024" v="65"/>
          <ac:picMkLst>
            <pc:docMk/>
            <pc:sldMk cId="1029948536" sldId="298"/>
            <ac:picMk id="6" creationId="{5FF79269-EAB1-46F1-851F-ED187466DE79}"/>
          </ac:picMkLst>
        </pc:picChg>
        <pc:picChg chg="del">
          <ac:chgData name="John Kim" userId="S::u7269158@anu.edu.au::832ec987-e2e6-4d92-bc27-e6bf9c48c4ca" providerId="AD" clId="Web-{BF735FC9-DE59-87FF-91A6-FE856C7A6954}" dt="2021-05-21T06:00:19.540" v="64"/>
          <ac:picMkLst>
            <pc:docMk/>
            <pc:sldMk cId="1029948536" sldId="298"/>
            <ac:picMk id="8" creationId="{68DE384A-49B6-4CD7-B794-8DFF3C2093B9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0:15.821" v="61"/>
        <pc:sldMkLst>
          <pc:docMk/>
          <pc:sldMk cId="4053983577" sldId="299"/>
        </pc:sldMkLst>
      </pc:sldChg>
      <pc:sldChg chg="del">
        <pc:chgData name="John Kim" userId="S::u7269158@anu.edu.au::832ec987-e2e6-4d92-bc27-e6bf9c48c4ca" providerId="AD" clId="Web-{BF735FC9-DE59-87FF-91A6-FE856C7A6954}" dt="2021-05-21T06:00:17.759" v="63"/>
        <pc:sldMkLst>
          <pc:docMk/>
          <pc:sldMk cId="2062362889" sldId="300"/>
        </pc:sldMkLst>
      </pc:sldChg>
      <pc:sldChg chg="addSp delSp modSp">
        <pc:chgData name="John Kim" userId="S::u7269158@anu.edu.au::832ec987-e2e6-4d92-bc27-e6bf9c48c4ca" providerId="AD" clId="Web-{BF735FC9-DE59-87FF-91A6-FE856C7A6954}" dt="2021-05-21T06:14:28.619" v="147"/>
        <pc:sldMkLst>
          <pc:docMk/>
          <pc:sldMk cId="1187578995" sldId="301"/>
        </pc:sldMkLst>
        <pc:spChg chg="mod">
          <ac:chgData name="John Kim" userId="S::u7269158@anu.edu.au::832ec987-e2e6-4d92-bc27-e6bf9c48c4ca" providerId="AD" clId="Web-{BF735FC9-DE59-87FF-91A6-FE856C7A6954}" dt="2021-05-21T06:02:27.462" v="71" actId="20577"/>
          <ac:spMkLst>
            <pc:docMk/>
            <pc:sldMk cId="1187578995" sldId="301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BF735FC9-DE59-87FF-91A6-FE856C7A6954}" dt="2021-05-21T06:02:34.993" v="72"/>
          <ac:spMkLst>
            <pc:docMk/>
            <pc:sldMk cId="1187578995" sldId="301"/>
            <ac:spMk id="5" creationId="{1934E251-71A4-4F22-B155-77ED2B07C799}"/>
          </ac:spMkLst>
        </pc:spChg>
        <pc:spChg chg="add del mod">
          <ac:chgData name="John Kim" userId="S::u7269158@anu.edu.au::832ec987-e2e6-4d92-bc27-e6bf9c48c4ca" providerId="AD" clId="Web-{BF735FC9-DE59-87FF-91A6-FE856C7A6954}" dt="2021-05-21T06:14:28.619" v="147"/>
          <ac:spMkLst>
            <pc:docMk/>
            <pc:sldMk cId="1187578995" sldId="301"/>
            <ac:spMk id="9" creationId="{E116BB96-E888-4B2F-A611-ABBD5DDE4A4A}"/>
          </ac:spMkLst>
        </pc:spChg>
        <pc:picChg chg="add del mod ord">
          <ac:chgData name="John Kim" userId="S::u7269158@anu.edu.au::832ec987-e2e6-4d92-bc27-e6bf9c48c4ca" providerId="AD" clId="Web-{BF735FC9-DE59-87FF-91A6-FE856C7A6954}" dt="2021-05-21T06:14:24.775" v="146"/>
          <ac:picMkLst>
            <pc:docMk/>
            <pc:sldMk cId="1187578995" sldId="301"/>
            <ac:picMk id="6" creationId="{DE8AA999-280D-4E75-8A82-8466091942FC}"/>
          </ac:picMkLst>
        </pc:picChg>
        <pc:picChg chg="del">
          <ac:chgData name="John Kim" userId="S::u7269158@anu.edu.au::832ec987-e2e6-4d92-bc27-e6bf9c48c4ca" providerId="AD" clId="Web-{BF735FC9-DE59-87FF-91A6-FE856C7A6954}" dt="2021-05-21T06:02:21.868" v="69"/>
          <ac:picMkLst>
            <pc:docMk/>
            <pc:sldMk cId="1187578995" sldId="301"/>
            <ac:picMk id="7" creationId="{D072F1BB-7A57-413C-9B09-41FBE64A0A76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14:28.619" v="147"/>
          <ac:picMkLst>
            <pc:docMk/>
            <pc:sldMk cId="1187578995" sldId="301"/>
            <ac:picMk id="10" creationId="{E5224585-3763-4750-895F-2228726CB25F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2:39.025" v="73"/>
        <pc:sldMkLst>
          <pc:docMk/>
          <pc:sldMk cId="1718803752" sldId="302"/>
        </pc:sldMkLst>
      </pc:sldChg>
      <pc:sldChg chg="addSp delSp modSp">
        <pc:chgData name="John Kim" userId="S::u7269158@anu.edu.au::832ec987-e2e6-4d92-bc27-e6bf9c48c4ca" providerId="AD" clId="Web-{BF735FC9-DE59-87FF-91A6-FE856C7A6954}" dt="2021-05-21T06:02:54.150" v="78"/>
        <pc:sldMkLst>
          <pc:docMk/>
          <pc:sldMk cId="3935246586" sldId="303"/>
        </pc:sldMkLst>
        <pc:spChg chg="add del mod">
          <ac:chgData name="John Kim" userId="S::u7269158@anu.edu.au::832ec987-e2e6-4d92-bc27-e6bf9c48c4ca" providerId="AD" clId="Web-{BF735FC9-DE59-87FF-91A6-FE856C7A6954}" dt="2021-05-21T06:02:54.150" v="78"/>
          <ac:spMkLst>
            <pc:docMk/>
            <pc:sldMk cId="3935246586" sldId="303"/>
            <ac:spMk id="5" creationId="{B33D3C2F-4730-495F-9F15-65F3CF38260A}"/>
          </ac:spMkLst>
        </pc:spChg>
        <pc:picChg chg="del">
          <ac:chgData name="John Kim" userId="S::u7269158@anu.edu.au::832ec987-e2e6-4d92-bc27-e6bf9c48c4ca" providerId="AD" clId="Web-{BF735FC9-DE59-87FF-91A6-FE856C7A6954}" dt="2021-05-21T06:02:48.056" v="77"/>
          <ac:picMkLst>
            <pc:docMk/>
            <pc:sldMk cId="3935246586" sldId="303"/>
            <ac:picMk id="6" creationId="{F060E003-A8EC-46BE-A58A-471991428CF2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02:54.150" v="78"/>
          <ac:picMkLst>
            <pc:docMk/>
            <pc:sldMk cId="3935246586" sldId="303"/>
            <ac:picMk id="7" creationId="{1E5E287D-5552-4CE9-82C9-971379784BEE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2:44.353" v="74"/>
        <pc:sldMkLst>
          <pc:docMk/>
          <pc:sldMk cId="961523974" sldId="304"/>
        </pc:sldMkLst>
      </pc:sldChg>
      <pc:sldChg chg="del">
        <pc:chgData name="John Kim" userId="S::u7269158@anu.edu.au::832ec987-e2e6-4d92-bc27-e6bf9c48c4ca" providerId="AD" clId="Web-{BF735FC9-DE59-87FF-91A6-FE856C7A6954}" dt="2021-05-21T06:02:45.868" v="75"/>
        <pc:sldMkLst>
          <pc:docMk/>
          <pc:sldMk cId="672691328" sldId="305"/>
        </pc:sldMkLst>
      </pc:sldChg>
      <pc:sldChg chg="del">
        <pc:chgData name="John Kim" userId="S::u7269158@anu.edu.au::832ec987-e2e6-4d92-bc27-e6bf9c48c4ca" providerId="AD" clId="Web-{BF735FC9-DE59-87FF-91A6-FE856C7A6954}" dt="2021-05-21T06:02:45.900" v="76"/>
        <pc:sldMkLst>
          <pc:docMk/>
          <pc:sldMk cId="4243504271" sldId="306"/>
        </pc:sldMkLst>
      </pc:sldChg>
      <pc:sldChg chg="addSp delSp modSp add replId">
        <pc:chgData name="John Kim" userId="S::u7269158@anu.edu.au::832ec987-e2e6-4d92-bc27-e6bf9c48c4ca" providerId="AD" clId="Web-{BF735FC9-DE59-87FF-91A6-FE856C7A6954}" dt="2021-05-21T06:02:11.603" v="68"/>
        <pc:sldMkLst>
          <pc:docMk/>
          <pc:sldMk cId="319436478" sldId="308"/>
        </pc:sldMkLst>
        <pc:spChg chg="add del mod">
          <ac:chgData name="John Kim" userId="S::u7269158@anu.edu.au::832ec987-e2e6-4d92-bc27-e6bf9c48c4ca" providerId="AD" clId="Web-{BF735FC9-DE59-87FF-91A6-FE856C7A6954}" dt="2021-05-21T06:02:11.603" v="68"/>
          <ac:spMkLst>
            <pc:docMk/>
            <pc:sldMk cId="319436478" sldId="308"/>
            <ac:spMk id="5" creationId="{4BFFF736-0EEE-4EFD-839E-74B365EF0F59}"/>
          </ac:spMkLst>
        </pc:spChg>
        <pc:picChg chg="del">
          <ac:chgData name="John Kim" userId="S::u7269158@anu.edu.au::832ec987-e2e6-4d92-bc27-e6bf9c48c4ca" providerId="AD" clId="Web-{BF735FC9-DE59-87FF-91A6-FE856C7A6954}" dt="2021-05-21T06:00:38.821" v="67"/>
          <ac:picMkLst>
            <pc:docMk/>
            <pc:sldMk cId="319436478" sldId="308"/>
            <ac:picMk id="6" creationId="{5FF79269-EAB1-46F1-851F-ED187466DE79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02:11.603" v="68"/>
          <ac:picMkLst>
            <pc:docMk/>
            <pc:sldMk cId="319436478" sldId="308"/>
            <ac:picMk id="7" creationId="{7E176208-7B40-453D-8C8F-9B02BF11387D}"/>
          </ac:picMkLst>
        </pc:picChg>
      </pc:sldChg>
    </pc:docChg>
  </pc:docChgLst>
  <pc:docChgLst>
    <pc:chgData name="Sibo Hu" userId="S::u7271125@anu.edu.au::c4e9ad31-0fab-4c5d-bbc9-c48a50e729bd" providerId="AD" clId="Web-{0ADC9AEA-F987-52AD-1699-64182679F537}"/>
    <pc:docChg chg="modSld">
      <pc:chgData name="Sibo Hu" userId="S::u7271125@anu.edu.au::c4e9ad31-0fab-4c5d-bbc9-c48a50e729bd" providerId="AD" clId="Web-{0ADC9AEA-F987-52AD-1699-64182679F537}" dt="2021-05-21T04:10:16.268" v="5" actId="14100"/>
      <pc:docMkLst>
        <pc:docMk/>
      </pc:docMkLst>
      <pc:sldChg chg="modSp">
        <pc:chgData name="Sibo Hu" userId="S::u7271125@anu.edu.au::c4e9ad31-0fab-4c5d-bbc9-c48a50e729bd" providerId="AD" clId="Web-{0ADC9AEA-F987-52AD-1699-64182679F537}" dt="2021-05-21T04:10:16.268" v="5" actId="14100"/>
        <pc:sldMkLst>
          <pc:docMk/>
          <pc:sldMk cId="2218977276" sldId="277"/>
        </pc:sldMkLst>
        <pc:spChg chg="mod">
          <ac:chgData name="Sibo Hu" userId="S::u7271125@anu.edu.au::c4e9ad31-0fab-4c5d-bbc9-c48a50e729bd" providerId="AD" clId="Web-{0ADC9AEA-F987-52AD-1699-64182679F537}" dt="2021-05-21T04:10:16.268" v="5" actId="14100"/>
          <ac:spMkLst>
            <pc:docMk/>
            <pc:sldMk cId="2218977276" sldId="277"/>
            <ac:spMk id="6" creationId="{02C8C18A-45DA-42DC-8322-186901BBF3F5}"/>
          </ac:spMkLst>
        </pc:spChg>
      </pc:sldChg>
    </pc:docChg>
  </pc:docChgLst>
  <pc:docChgLst>
    <pc:chgData name="John Kim" userId="S::u7269158@anu.edu.au::832ec987-e2e6-4d92-bc27-e6bf9c48c4ca" providerId="AD" clId="Web-{CCD5D5C8-AF81-9CA8-14E2-DDD89AFAB86B}"/>
    <pc:docChg chg="mod addSld delSld modSld sldOrd modMainMaster setSldSz">
      <pc:chgData name="John Kim" userId="S::u7269158@anu.edu.au::832ec987-e2e6-4d92-bc27-e6bf9c48c4ca" providerId="AD" clId="Web-{CCD5D5C8-AF81-9CA8-14E2-DDD89AFAB86B}" dt="2021-05-20T13:16:53.012" v="2209"/>
      <pc:docMkLst>
        <pc:docMk/>
      </pc:docMkLst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20158763" sldId="257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2" creationId="{085A0A07-61D8-4E33-ACBC-575F0C29889A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20158763" sldId="257"/>
            <ac:spMk id="3" creationId="{6680E7D4-F8A4-40A7-A9C6-DB0930966C5F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2" creationId="{52C0B2E1-0268-42EC-ABD3-94F81A05BCBD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3" creationId="{7D2256B4-48EA-40FC-BBC0-AA1EE6E0080C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5" creationId="{8C6E698C-8155-4B8B-BDC9-B7299772B509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6" creationId="{0EEF5601-A8BC-411D-AA64-3E79320BA122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7" creationId="{33209156-242F-4B26-8D07-CEB2B68A9F9A}"/>
          </ac:spMkLst>
        </pc:spChg>
        <pc:cxnChg chg="mod">
          <ac:chgData name="John Kim" userId="S::u7269158@anu.edu.au::832ec987-e2e6-4d92-bc27-e6bf9c48c4ca" providerId="AD" clId="Web-{CCD5D5C8-AF81-9CA8-14E2-DDD89AFAB86B}" dt="2021-05-20T07:47:42.388" v="120"/>
          <ac:cxnSpMkLst>
            <pc:docMk/>
            <pc:sldMk cId="320158763" sldId="257"/>
            <ac:cxnSpMk id="84" creationId="{3D44BCCA-102D-4A9D-B1E4-2450CAF0B05E}"/>
          </ac:cxnSpMkLst>
        </pc:cxnChg>
      </pc:sldChg>
      <pc:sldChg chg="addSp delSp modSp del mod setBg">
        <pc:chgData name="John Kim" userId="S::u7269158@anu.edu.au::832ec987-e2e6-4d92-bc27-e6bf9c48c4ca" providerId="AD" clId="Web-{CCD5D5C8-AF81-9CA8-14E2-DDD89AFAB86B}" dt="2021-05-20T12:02:48.008" v="1671"/>
        <pc:sldMkLst>
          <pc:docMk/>
          <pc:sldMk cId="3442117825" sldId="258"/>
        </pc:sldMkLst>
        <pc:spChg chg="mo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" creationId="{F2434560-AADB-4D02-A1C8-9A3015BFDCA7}"/>
          </ac:spMkLst>
        </pc:spChg>
        <pc:spChg chg="del">
          <ac:chgData name="John Kim" userId="S::u7269158@anu.edu.au::832ec987-e2e6-4d92-bc27-e6bf9c48c4ca" providerId="AD" clId="Web-{CCD5D5C8-AF81-9CA8-14E2-DDD89AFAB86B}" dt="2021-05-20T11:55:43.163" v="1543"/>
          <ac:spMkLst>
            <pc:docMk/>
            <pc:sldMk cId="3442117825" sldId="258"/>
            <ac:spMk id="3" creationId="{2FFF63FA-8CE8-493D-9FDC-B9B8C0D2C96A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0" creationId="{BB2B8762-61F0-4F1B-9364-D633EE9D6AF5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2" creationId="{E97675C8-1328-460C-9EBF-6B446B67EAD3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6" creationId="{C6417104-D4C1-4710-9982-2154A7F48492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8" creationId="{626F1402-2DEC-4071-84AF-350C7BF00D43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2" creationId="{DA52A394-10F4-4AA5-90E4-634D1E919DBA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4" creationId="{07BDDC51-8BB2-42BE-8EA8-39B3E9AC1EF6}"/>
          </ac:spMkLst>
        </pc:spChg>
        <pc:picChg chg="add mod ord modCrop">
          <ac:chgData name="John Kim" userId="S::u7269158@anu.edu.au::832ec987-e2e6-4d92-bc27-e6bf9c48c4ca" providerId="AD" clId="Web-{CCD5D5C8-AF81-9CA8-14E2-DDD89AFAB86B}" dt="2021-05-20T11:57:53.476" v="1554"/>
          <ac:picMkLst>
            <pc:docMk/>
            <pc:sldMk cId="3442117825" sldId="258"/>
            <ac:picMk id="4" creationId="{9CAE54AE-9739-4134-84E5-8DD0BA0F4BE6}"/>
          </ac:picMkLst>
        </pc:picChg>
        <pc:picChg chg="add mod">
          <ac:chgData name="John Kim" userId="S::u7269158@anu.edu.au::832ec987-e2e6-4d92-bc27-e6bf9c48c4ca" providerId="AD" clId="Web-{CCD5D5C8-AF81-9CA8-14E2-DDD89AFAB86B}" dt="2021-05-20T11:57:53.476" v="1554"/>
          <ac:picMkLst>
            <pc:docMk/>
            <pc:sldMk cId="3442117825" sldId="258"/>
            <ac:picMk id="5" creationId="{651A87F1-9E3E-497B-8C22-7E2F322D1E69}"/>
          </ac:picMkLst>
        </pc:picChg>
        <pc:cxnChg chg="add">
          <ac:chgData name="John Kim" userId="S::u7269158@anu.edu.au::832ec987-e2e6-4d92-bc27-e6bf9c48c4ca" providerId="AD" clId="Web-{CCD5D5C8-AF81-9CA8-14E2-DDD89AFAB86B}" dt="2021-05-20T11:57:53.476" v="1554"/>
          <ac:cxnSpMkLst>
            <pc:docMk/>
            <pc:sldMk cId="3442117825" sldId="258"/>
            <ac:cxnSpMk id="14" creationId="{514EE78B-AF71-4195-A01B-F1165D9233BF}"/>
          </ac:cxnSpMkLst>
        </pc:cxnChg>
        <pc:cxnChg chg="add">
          <ac:chgData name="John Kim" userId="S::u7269158@anu.edu.au::832ec987-e2e6-4d92-bc27-e6bf9c48c4ca" providerId="AD" clId="Web-{CCD5D5C8-AF81-9CA8-14E2-DDD89AFAB86B}" dt="2021-05-20T11:57:53.476" v="1554"/>
          <ac:cxnSpMkLst>
            <pc:docMk/>
            <pc:sldMk cId="3442117825" sldId="258"/>
            <ac:cxnSpMk id="20" creationId="{04733B62-1719-4677-A612-CA0AC0AD7482}"/>
          </ac:cxnSpMkLst>
        </pc:cxnChg>
      </pc:sldChg>
      <pc:sldChg chg="addSp delSp modSp">
        <pc:chgData name="John Kim" userId="S::u7269158@anu.edu.au::832ec987-e2e6-4d92-bc27-e6bf9c48c4ca" providerId="AD" clId="Web-{CCD5D5C8-AF81-9CA8-14E2-DDD89AFAB86B}" dt="2021-05-20T12:08:20.117" v="1776"/>
        <pc:sldMkLst>
          <pc:docMk/>
          <pc:sldMk cId="1363053093" sldId="259"/>
        </pc:sldMkLst>
        <pc:spChg chg="del">
          <ac:chgData name="John Kim" userId="S::u7269158@anu.edu.au::832ec987-e2e6-4d92-bc27-e6bf9c48c4ca" providerId="AD" clId="Web-{CCD5D5C8-AF81-9CA8-14E2-DDD89AFAB86B}" dt="2021-05-20T12:04:43.445" v="1723"/>
          <ac:spMkLst>
            <pc:docMk/>
            <pc:sldMk cId="1363053093" sldId="259"/>
            <ac:spMk id="3" creationId="{2FFF63FA-8CE8-493D-9FDC-B9B8C0D2C96A}"/>
          </ac:spMkLst>
        </pc:spChg>
        <pc:spChg chg="add mod">
          <ac:chgData name="John Kim" userId="S::u7269158@anu.edu.au::832ec987-e2e6-4d92-bc27-e6bf9c48c4ca" providerId="AD" clId="Web-{CCD5D5C8-AF81-9CA8-14E2-DDD89AFAB86B}" dt="2021-05-20T12:05:48.399" v="1769" actId="20577"/>
          <ac:spMkLst>
            <pc:docMk/>
            <pc:sldMk cId="1363053093" sldId="259"/>
            <ac:spMk id="4" creationId="{220CC9EB-88D1-401D-AE21-5A6C728BF966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18.039" v="1775"/>
          <ac:spMkLst>
            <pc:docMk/>
            <pc:sldMk cId="1363053093" sldId="259"/>
            <ac:spMk id="5" creationId="{C50EB854-E3B6-4987-B200-AB0EA312B931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16.758" v="1774"/>
          <ac:spMkLst>
            <pc:docMk/>
            <pc:sldMk cId="1363053093" sldId="259"/>
            <ac:spMk id="6" creationId="{2B9E5255-E0CF-499D-A40E-1B3EFF942ECD}"/>
          </ac:spMkLst>
        </pc:spChg>
        <pc:spChg chg="add mod">
          <ac:chgData name="John Kim" userId="S::u7269158@anu.edu.au::832ec987-e2e6-4d92-bc27-e6bf9c48c4ca" providerId="AD" clId="Web-{CCD5D5C8-AF81-9CA8-14E2-DDD89AFAB86B}" dt="2021-05-20T12:08:20.117" v="1776"/>
          <ac:spMkLst>
            <pc:docMk/>
            <pc:sldMk cId="1363053093" sldId="259"/>
            <ac:spMk id="7" creationId="{450FF0BB-260E-4D6B-A12F-F94363A46424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4" creationId="{486463F4-DC9D-455F-A743-C95810406389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5" creationId="{A08E2094-D2EA-4717-8183-7EBEBF2C337E}"/>
          </ac:spMkLst>
        </pc:spChg>
        <pc:spChg chg="add mod or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6" creationId="{1F30FC92-98A1-4F2C-A922-2DB9C2C0FF2B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7" creationId="{007B18DB-50C0-4CBD-95DB-4E78A1A50777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2327805561" sldId="261"/>
            <ac:spMk id="8" creationId="{2A989010-212F-4735-B1D6-E17545C28AB3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84629397" sldId="262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284629397" sldId="262"/>
            <ac:spMk id="4" creationId="{C2C89D86-2B39-408A-B49E-FE7BDDCC5E13}"/>
          </ac:spMkLst>
        </pc:spChg>
      </pc:sldChg>
      <pc:sldChg chg="addSp modSp del">
        <pc:chgData name="John Kim" userId="S::u7269158@anu.edu.au::832ec987-e2e6-4d92-bc27-e6bf9c48c4ca" providerId="AD" clId="Web-{CCD5D5C8-AF81-9CA8-14E2-DDD89AFAB86B}" dt="2021-05-20T12:10:32.305" v="1793"/>
        <pc:sldMkLst>
          <pc:docMk/>
          <pc:sldMk cId="1991169853" sldId="263"/>
        </pc:sldMkLst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991169853" sldId="263"/>
            <ac:spMk id="4" creationId="{B2B704F8-D4DC-44FA-BFAC-89B6A09CC691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297522917" sldId="264"/>
        </pc:sldMkLst>
        <pc:spChg chg="mod">
          <ac:chgData name="John Kim" userId="S::u7269158@anu.edu.au::832ec987-e2e6-4d92-bc27-e6bf9c48c4ca" providerId="AD" clId="Web-{CCD5D5C8-AF81-9CA8-14E2-DDD89AFAB86B}" dt="2021-05-20T08:03:29.454" v="153" actId="20577"/>
          <ac:spMkLst>
            <pc:docMk/>
            <pc:sldMk cId="297522917" sldId="264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97522917" sldId="264"/>
            <ac:spMk id="4" creationId="{1E7DAAAE-8C13-43E5-AC46-A21B74B496D8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97522917" sldId="264"/>
            <ac:spMk id="5" creationId="{5730F7C3-C3A9-4F93-A6A9-97DEA60C57A2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297522917" sldId="264"/>
            <ac:spMk id="6" creationId="{94B37D5E-9959-4492-A2B7-902B9BE9DF52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622848007" sldId="265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2848007" sldId="265"/>
            <ac:spMk id="3" creationId="{B2CAD343-27EE-4F55-86CE-19E6B9E06630}"/>
          </ac:spMkLst>
        </pc:spChg>
        <pc:spChg chg="add del mod">
          <ac:chgData name="John Kim" userId="S::u7269158@anu.edu.au::832ec987-e2e6-4d92-bc27-e6bf9c48c4ca" providerId="AD" clId="Web-{CCD5D5C8-AF81-9CA8-14E2-DDD89AFAB86B}" dt="2021-05-20T07:41:54.190" v="111"/>
          <ac:spMkLst>
            <pc:docMk/>
            <pc:sldMk cId="3622848007" sldId="265"/>
            <ac:spMk id="4" creationId="{1458F711-A926-4AF7-A55C-7179952E4BEA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22848007" sldId="265"/>
            <ac:spMk id="4" creationId="{CAE033B7-3099-42F2-A0F5-989A99C20B77}"/>
          </ac:spMkLst>
        </pc:spChg>
        <pc:spChg chg="mod">
          <ac:chgData name="John Kim" userId="S::u7269158@anu.edu.au::832ec987-e2e6-4d92-bc27-e6bf9c48c4ca" providerId="AD" clId="Web-{CCD5D5C8-AF81-9CA8-14E2-DDD89AFAB86B}" dt="2021-05-20T08:05:37.374" v="212" actId="14100"/>
          <ac:spMkLst>
            <pc:docMk/>
            <pc:sldMk cId="3622848007" sldId="265"/>
            <ac:spMk id="5" creationId="{4835FA07-A1CE-44C1-A37E-D178F4822387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2848007" sldId="265"/>
            <ac:spMk id="8" creationId="{D4C7EDD8-8276-4C75-A314-1885DD1F2115}"/>
          </ac:spMkLst>
        </pc:spChg>
        <pc:spChg chg="add del mod">
          <ac:chgData name="John Kim" userId="S::u7269158@anu.edu.au::832ec987-e2e6-4d92-bc27-e6bf9c48c4ca" providerId="AD" clId="Web-{CCD5D5C8-AF81-9CA8-14E2-DDD89AFAB86B}" dt="2021-05-20T07:54:42.445" v="143"/>
          <ac:spMkLst>
            <pc:docMk/>
            <pc:sldMk cId="3622848007" sldId="265"/>
            <ac:spMk id="10" creationId="{257FB3A2-456C-4B6B-B48C-F80903694645}"/>
          </ac:spMkLst>
        </pc:spChg>
        <pc:spChg chg="add mod">
          <ac:chgData name="John Kim" userId="S::u7269158@anu.edu.au::832ec987-e2e6-4d92-bc27-e6bf9c48c4ca" providerId="AD" clId="Web-{CCD5D5C8-AF81-9CA8-14E2-DDD89AFAB86B}" dt="2021-05-20T07:54:25.883" v="138" actId="1076"/>
          <ac:spMkLst>
            <pc:docMk/>
            <pc:sldMk cId="3622848007" sldId="265"/>
            <ac:spMk id="11" creationId="{084312C4-27DE-4E2A-A95A-13B5FF3920D8}"/>
          </ac:spMkLst>
        </pc:spChg>
        <pc:spChg chg="add mod">
          <ac:chgData name="John Kim" userId="S::u7269158@anu.edu.au::832ec987-e2e6-4d92-bc27-e6bf9c48c4ca" providerId="AD" clId="Web-{CCD5D5C8-AF81-9CA8-14E2-DDD89AFAB86B}" dt="2021-05-20T07:54:15.383" v="136" actId="14100"/>
          <ac:spMkLst>
            <pc:docMk/>
            <pc:sldMk cId="3622848007" sldId="265"/>
            <ac:spMk id="12" creationId="{096C93C2-3801-4EC1-B5DF-11362B6800DE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1854901517" sldId="266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54901517" sldId="266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54901517" sldId="266"/>
            <ac:spMk id="4" creationId="{E63B4F5F-3316-4C73-9197-0950217D603B}"/>
          </ac:spMkLst>
        </pc:spChg>
        <pc:spChg chg="mod">
          <ac:chgData name="John Kim" userId="S::u7269158@anu.edu.au::832ec987-e2e6-4d92-bc27-e6bf9c48c4ca" providerId="AD" clId="Web-{CCD5D5C8-AF81-9CA8-14E2-DDD89AFAB86B}" dt="2021-05-20T08:05:28.280" v="203" actId="20577"/>
          <ac:spMkLst>
            <pc:docMk/>
            <pc:sldMk cId="1854901517" sldId="266"/>
            <ac:spMk id="5" creationId="{77D7368B-64C9-4AAF-A46D-CE84A4FA8868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54901517" sldId="266"/>
            <ac:spMk id="6" creationId="{15017F97-E65E-48BC-BF58-4AF45E1400E1}"/>
          </ac:spMkLst>
        </pc:spChg>
        <pc:spChg chg="add del mod">
          <ac:chgData name="John Kim" userId="S::u7269158@anu.edu.au::832ec987-e2e6-4d92-bc27-e6bf9c48c4ca" providerId="AD" clId="Web-{CCD5D5C8-AF81-9CA8-14E2-DDD89AFAB86B}" dt="2021-05-20T07:54:30.805" v="139"/>
          <ac:spMkLst>
            <pc:docMk/>
            <pc:sldMk cId="1854901517" sldId="266"/>
            <ac:spMk id="7" creationId="{A56FA44A-D03D-4D0A-8727-091A5036CE70}"/>
          </ac:spMkLst>
        </pc:spChg>
        <pc:spChg chg="add del mod">
          <ac:chgData name="John Kim" userId="S::u7269158@anu.edu.au::832ec987-e2e6-4d92-bc27-e6bf9c48c4ca" providerId="AD" clId="Web-{CCD5D5C8-AF81-9CA8-14E2-DDD89AFAB86B}" dt="2021-05-20T07:53:47.118" v="128"/>
          <ac:spMkLst>
            <pc:docMk/>
            <pc:sldMk cId="1854901517" sldId="266"/>
            <ac:spMk id="8" creationId="{53DCAE7D-DFC1-423E-89B3-6C60C83ED9AC}"/>
          </ac:spMkLst>
        </pc:spChg>
        <pc:spChg chg="add">
          <ac:chgData name="John Kim" userId="S::u7269158@anu.edu.au::832ec987-e2e6-4d92-bc27-e6bf9c48c4ca" providerId="AD" clId="Web-{CCD5D5C8-AF81-9CA8-14E2-DDD89AFAB86B}" dt="2021-05-20T07:54:31.086" v="140"/>
          <ac:spMkLst>
            <pc:docMk/>
            <pc:sldMk cId="1854901517" sldId="266"/>
            <ac:spMk id="10" creationId="{AFA84136-B5C0-40AF-B121-58538DDC01F2}"/>
          </ac:spMkLst>
        </pc:spChg>
        <pc:spChg chg="add del">
          <ac:chgData name="John Kim" userId="S::u7269158@anu.edu.au::832ec987-e2e6-4d92-bc27-e6bf9c48c4ca" providerId="AD" clId="Web-{CCD5D5C8-AF81-9CA8-14E2-DDD89AFAB86B}" dt="2021-05-20T07:54:33.758" v="142"/>
          <ac:spMkLst>
            <pc:docMk/>
            <pc:sldMk cId="1854901517" sldId="266"/>
            <ac:spMk id="12" creationId="{395DD3AF-EC68-4D51-AE60-FE3D65B1CBDE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537999461" sldId="267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537999461" sldId="267"/>
            <ac:spMk id="4" creationId="{A5D36994-B1A2-446E-B525-2A06943CA24E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5:05.572" v="1818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CCD5D5C8-AF81-9CA8-14E2-DDD89AFAB86B}" dt="2021-05-20T08:12:25.556" v="514" actId="20577"/>
          <ac:spMkLst>
            <pc:docMk/>
            <pc:sldMk cId="1001710158" sldId="268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001710158" sldId="268"/>
            <ac:spMk id="4" creationId="{A684F86F-A6F2-4D9A-BD6C-A7BCB1C61BE6}"/>
          </ac:spMkLst>
        </pc:spChg>
        <pc:spChg chg="add mod">
          <ac:chgData name="John Kim" userId="S::u7269158@anu.edu.au::832ec987-e2e6-4d92-bc27-e6bf9c48c4ca" providerId="AD" clId="Web-{CCD5D5C8-AF81-9CA8-14E2-DDD89AFAB86B}" dt="2021-05-20T08:04:14.656" v="157" actId="1076"/>
          <ac:spMkLst>
            <pc:docMk/>
            <pc:sldMk cId="1001710158" sldId="268"/>
            <ac:spMk id="5" creationId="{21E716DE-D951-44EA-9278-386D87D171DA}"/>
          </ac:spMkLst>
        </pc:spChg>
        <pc:spChg chg="add">
          <ac:chgData name="John Kim" userId="S::u7269158@anu.edu.au::832ec987-e2e6-4d92-bc27-e6bf9c48c4ca" providerId="AD" clId="Web-{CCD5D5C8-AF81-9CA8-14E2-DDD89AFAB86B}" dt="2021-05-20T12:35:05.572" v="1818"/>
          <ac:spMkLst>
            <pc:docMk/>
            <pc:sldMk cId="1001710158" sldId="268"/>
            <ac:spMk id="6" creationId="{03751925-FDB0-4F61-B16A-295C533DD1E3}"/>
          </ac:spMkLst>
        </pc:spChg>
        <pc:spChg chg="add mod">
          <ac:chgData name="John Kim" userId="S::u7269158@anu.edu.au::832ec987-e2e6-4d92-bc27-e6bf9c48c4ca" providerId="AD" clId="Web-{CCD5D5C8-AF81-9CA8-14E2-DDD89AFAB86B}" dt="2021-05-20T08:13:00.306" v="520" actId="14100"/>
          <ac:spMkLst>
            <pc:docMk/>
            <pc:sldMk cId="1001710158" sldId="268"/>
            <ac:spMk id="7" creationId="{05EBEE83-B97A-46D3-98B2-BCEB0CF0006C}"/>
          </ac:spMkLst>
        </pc:spChg>
        <pc:spChg chg="add mod">
          <ac:chgData name="John Kim" userId="S::u7269158@anu.edu.au::832ec987-e2e6-4d92-bc27-e6bf9c48c4ca" providerId="AD" clId="Web-{CCD5D5C8-AF81-9CA8-14E2-DDD89AFAB86B}" dt="2021-05-20T08:11:49.400" v="497" actId="20577"/>
          <ac:spMkLst>
            <pc:docMk/>
            <pc:sldMk cId="1001710158" sldId="268"/>
            <ac:spMk id="8" creationId="{49FC3000-95F7-48E0-B67B-2A680BE570E7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36:31.776" v="1869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CCD5D5C8-AF81-9CA8-14E2-DDD89AFAB86B}" dt="2021-05-20T08:13:17.305" v="525" actId="20577"/>
          <ac:spMkLst>
            <pc:docMk/>
            <pc:sldMk cId="1638567809" sldId="269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638567809" sldId="269"/>
            <ac:spMk id="4" creationId="{D0B2A7A3-51C7-40A9-A90C-3FD6EF798535}"/>
          </ac:spMkLst>
        </pc:spChg>
        <pc:spChg chg="add mod">
          <ac:chgData name="John Kim" userId="S::u7269158@anu.edu.au::832ec987-e2e6-4d92-bc27-e6bf9c48c4ca" providerId="AD" clId="Web-{CCD5D5C8-AF81-9CA8-14E2-DDD89AFAB86B}" dt="2021-05-20T08:13:53.008" v="533" actId="20577"/>
          <ac:spMkLst>
            <pc:docMk/>
            <pc:sldMk cId="1638567809" sldId="269"/>
            <ac:spMk id="5" creationId="{88383EDC-DBC8-4A97-9BF3-5BE2CC438E83}"/>
          </ac:spMkLst>
        </pc:spChg>
        <pc:spChg chg="add mod">
          <ac:chgData name="John Kim" userId="S::u7269158@anu.edu.au::832ec987-e2e6-4d92-bc27-e6bf9c48c4ca" providerId="AD" clId="Web-{CCD5D5C8-AF81-9CA8-14E2-DDD89AFAB86B}" dt="2021-05-20T12:36:31.776" v="1869" actId="20577"/>
          <ac:spMkLst>
            <pc:docMk/>
            <pc:sldMk cId="1638567809" sldId="269"/>
            <ac:spMk id="6" creationId="{65C747FD-B89A-4383-B461-CE54AC56879A}"/>
          </ac:spMkLst>
        </pc:spChg>
        <pc:spChg chg="add del">
          <ac:chgData name="John Kim" userId="S::u7269158@anu.edu.au::832ec987-e2e6-4d92-bc27-e6bf9c48c4ca" providerId="AD" clId="Web-{CCD5D5C8-AF81-9CA8-14E2-DDD89AFAB86B}" dt="2021-05-20T08:13:07.852" v="522"/>
          <ac:spMkLst>
            <pc:docMk/>
            <pc:sldMk cId="1638567809" sldId="269"/>
            <ac:spMk id="7" creationId="{609640E7-B34D-4D5F-8925-B955B951EF3C}"/>
          </ac:spMkLst>
        </pc:spChg>
        <pc:spChg chg="add del">
          <ac:chgData name="John Kim" userId="S::u7269158@anu.edu.au::832ec987-e2e6-4d92-bc27-e6bf9c48c4ca" providerId="AD" clId="Web-{CCD5D5C8-AF81-9CA8-14E2-DDD89AFAB86B}" dt="2021-05-20T08:13:42.446" v="526"/>
          <ac:spMkLst>
            <pc:docMk/>
            <pc:sldMk cId="1638567809" sldId="269"/>
            <ac:spMk id="9" creationId="{40AA04C3-06DC-44A3-8402-531A5B945051}"/>
          </ac:spMkLst>
        </pc:spChg>
        <pc:spChg chg="add">
          <ac:chgData name="John Kim" userId="S::u7269158@anu.edu.au::832ec987-e2e6-4d92-bc27-e6bf9c48c4ca" providerId="AD" clId="Web-{CCD5D5C8-AF81-9CA8-14E2-DDD89AFAB86B}" dt="2021-05-20T08:13:05.696" v="521"/>
          <ac:spMkLst>
            <pc:docMk/>
            <pc:sldMk cId="1638567809" sldId="269"/>
            <ac:spMk id="11" creationId="{6E90F09F-AE72-493F-821C-024BD1B536D7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7:46.558" v="1933" actId="20577"/>
        <pc:sldMkLst>
          <pc:docMk/>
          <pc:sldMk cId="3627362672" sldId="271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7362672" sldId="271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27362672" sldId="271"/>
            <ac:spMk id="4" creationId="{54DA9E81-70AA-471C-BCBB-1C297794E52A}"/>
          </ac:spMkLst>
        </pc:spChg>
        <pc:spChg chg="add">
          <ac:chgData name="John Kim" userId="S::u7269158@anu.edu.au::832ec987-e2e6-4d92-bc27-e6bf9c48c4ca" providerId="AD" clId="Web-{CCD5D5C8-AF81-9CA8-14E2-DDD89AFAB86B}" dt="2021-05-20T08:14:05.039" v="534"/>
          <ac:spMkLst>
            <pc:docMk/>
            <pc:sldMk cId="3627362672" sldId="271"/>
            <ac:spMk id="5" creationId="{FD14DE7A-104B-4411-9D80-FBF57B777110}"/>
          </ac:spMkLst>
        </pc:spChg>
        <pc:spChg chg="add mod">
          <ac:chgData name="John Kim" userId="S::u7269158@anu.edu.au::832ec987-e2e6-4d92-bc27-e6bf9c48c4ca" providerId="AD" clId="Web-{CCD5D5C8-AF81-9CA8-14E2-DDD89AFAB86B}" dt="2021-05-20T12:37:46.558" v="1933" actId="20577"/>
          <ac:spMkLst>
            <pc:docMk/>
            <pc:sldMk cId="3627362672" sldId="271"/>
            <ac:spMk id="6" creationId="{A1DD7CC1-44DF-4601-9F04-9ADC1392F541}"/>
          </ac:spMkLst>
        </pc:spChg>
        <pc:spChg chg="add">
          <ac:chgData name="John Kim" userId="S::u7269158@anu.edu.au::832ec987-e2e6-4d92-bc27-e6bf9c48c4ca" providerId="AD" clId="Web-{CCD5D5C8-AF81-9CA8-14E2-DDD89AFAB86B}" dt="2021-05-20T08:14:05.055" v="535"/>
          <ac:spMkLst>
            <pc:docMk/>
            <pc:sldMk cId="3627362672" sldId="271"/>
            <ac:spMk id="7" creationId="{6DC3C994-BD63-4A0E-B0C2-A6833316E53A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9:56.012" v="2038" actId="20577"/>
        <pc:sldMkLst>
          <pc:docMk/>
          <pc:sldMk cId="1838347451" sldId="272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38347451" sldId="272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38347451" sldId="272"/>
            <ac:spMk id="4" creationId="{DC1A9FFC-B74E-43A4-8993-C6A3352ED7D7}"/>
          </ac:spMkLst>
        </pc:spChg>
        <pc:spChg chg="add mod">
          <ac:chgData name="John Kim" userId="S::u7269158@anu.edu.au::832ec987-e2e6-4d92-bc27-e6bf9c48c4ca" providerId="AD" clId="Web-{CCD5D5C8-AF81-9CA8-14E2-DDD89AFAB86B}" dt="2021-05-20T12:39:56.012" v="2038" actId="20577"/>
          <ac:spMkLst>
            <pc:docMk/>
            <pc:sldMk cId="1838347451" sldId="272"/>
            <ac:spMk id="6" creationId="{AE2CC1E0-164C-4766-89E8-516102F3BE87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4092218474" sldId="273"/>
        </pc:sldMkLst>
        <pc:spChg chg="mod">
          <ac:chgData name="John Kim" userId="S::u7269158@anu.edu.au::832ec987-e2e6-4d92-bc27-e6bf9c48c4ca" providerId="AD" clId="Web-{CCD5D5C8-AF81-9CA8-14E2-DDD89AFAB86B}" dt="2021-05-20T08:28:18.715" v="712" actId="20577"/>
          <ac:spMkLst>
            <pc:docMk/>
            <pc:sldMk cId="4092218474" sldId="273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4092218474" sldId="273"/>
            <ac:spMk id="6" creationId="{F622B9E0-B1FB-49FD-B791-53918568A5A7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57" v="945" actId="1076"/>
          <ac:spMkLst>
            <pc:docMk/>
            <pc:sldMk cId="4092218474" sldId="273"/>
            <ac:spMk id="7" creationId="{949FFD37-0577-4461-8DF0-12F9DD30D0B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57" v="946" actId="1076"/>
          <ac:spMkLst>
            <pc:docMk/>
            <pc:sldMk cId="4092218474" sldId="273"/>
            <ac:spMk id="8" creationId="{ADE33181-2A1D-49E2-81CE-9AEBF213B65D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73" v="947" actId="1076"/>
          <ac:spMkLst>
            <pc:docMk/>
            <pc:sldMk cId="4092218474" sldId="273"/>
            <ac:spMk id="9" creationId="{64BED36A-0E48-41AC-9796-43E81D5FDB7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89" v="948" actId="1076"/>
          <ac:spMkLst>
            <pc:docMk/>
            <pc:sldMk cId="4092218474" sldId="273"/>
            <ac:spMk id="10" creationId="{B93792EC-DAC7-4249-A87F-76A9F8B0C0AD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89" v="949" actId="1076"/>
          <ac:spMkLst>
            <pc:docMk/>
            <pc:sldMk cId="4092218474" sldId="273"/>
            <ac:spMk id="11" creationId="{5645F9FB-53BF-41BA-9503-E32B2F497A5B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04" v="950" actId="1076"/>
          <ac:spMkLst>
            <pc:docMk/>
            <pc:sldMk cId="4092218474" sldId="273"/>
            <ac:spMk id="12" creationId="{8261DA2D-B80C-4D47-8D71-7C9B94E231B9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04" v="951" actId="1076"/>
          <ac:spMkLst>
            <pc:docMk/>
            <pc:sldMk cId="4092218474" sldId="273"/>
            <ac:spMk id="13" creationId="{FD6849EE-C709-4E07-A7BE-DBB980820DB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20" v="952" actId="1076"/>
          <ac:spMkLst>
            <pc:docMk/>
            <pc:sldMk cId="4092218474" sldId="273"/>
            <ac:spMk id="14" creationId="{97B5EDA9-B959-47C1-B678-9D8D427B6B4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36" v="953" actId="1076"/>
          <ac:spMkLst>
            <pc:docMk/>
            <pc:sldMk cId="4092218474" sldId="273"/>
            <ac:spMk id="15" creationId="{A220073F-47E0-415E-8074-7EDA3F5A839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51" v="954" actId="1076"/>
          <ac:spMkLst>
            <pc:docMk/>
            <pc:sldMk cId="4092218474" sldId="273"/>
            <ac:spMk id="16" creationId="{E3291E7A-48BA-44DF-9641-0AF49F4D8B08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51" v="955" actId="1076"/>
          <ac:spMkLst>
            <pc:docMk/>
            <pc:sldMk cId="4092218474" sldId="273"/>
            <ac:spMk id="17" creationId="{2BE280AA-D9B6-4EA8-B284-03A03BD9BA78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67" v="956" actId="1076"/>
          <ac:spMkLst>
            <pc:docMk/>
            <pc:sldMk cId="4092218474" sldId="273"/>
            <ac:spMk id="18" creationId="{E9A53012-C542-44B0-8274-0A145432EEC0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82" v="957" actId="1076"/>
          <ac:spMkLst>
            <pc:docMk/>
            <pc:sldMk cId="4092218474" sldId="273"/>
            <ac:spMk id="19" creationId="{A4BC57E0-C6C5-4E30-9338-6D0ACBE682C7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82" v="958" actId="1076"/>
          <ac:spMkLst>
            <pc:docMk/>
            <pc:sldMk cId="4092218474" sldId="273"/>
            <ac:spMk id="20" creationId="{2FCAA066-C659-49A9-B31D-C2C1F234946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98" v="959" actId="1076"/>
          <ac:spMkLst>
            <pc:docMk/>
            <pc:sldMk cId="4092218474" sldId="273"/>
            <ac:spMk id="21" creationId="{FEBA6191-A238-499E-9A2F-1495AB55A2E4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98" v="960" actId="1076"/>
          <ac:spMkLst>
            <pc:docMk/>
            <pc:sldMk cId="4092218474" sldId="273"/>
            <ac:spMk id="22" creationId="{5C972A6C-0CBB-47F2-982B-158B0BE6DD53}"/>
          </ac:spMkLst>
        </pc:spChg>
        <pc:picChg chg="add mod modCrop">
          <ac:chgData name="John Kim" userId="S::u7269158@anu.edu.au::832ec987-e2e6-4d92-bc27-e6bf9c48c4ca" providerId="AD" clId="Web-{CCD5D5C8-AF81-9CA8-14E2-DDD89AFAB86B}" dt="2021-05-20T08:37:40.613" v="757" actId="1076"/>
          <ac:picMkLst>
            <pc:docMk/>
            <pc:sldMk cId="4092218474" sldId="273"/>
            <ac:picMk id="4" creationId="{CD33F06B-B281-471E-8740-7987072674D3}"/>
          </ac:picMkLst>
        </pc:picChg>
        <pc:picChg chg="add mod modCrop">
          <ac:chgData name="John Kim" userId="S::u7269158@anu.edu.au::832ec987-e2e6-4d92-bc27-e6bf9c48c4ca" providerId="AD" clId="Web-{CCD5D5C8-AF81-9CA8-14E2-DDD89AFAB86B}" dt="2021-05-20T08:37:43.066" v="758" actId="1076"/>
          <ac:picMkLst>
            <pc:docMk/>
            <pc:sldMk cId="4092218474" sldId="273"/>
            <ac:picMk id="5" creationId="{A15A024A-DE20-4FA9-90D6-FA6B4723AAC9}"/>
          </ac:picMkLst>
        </pc:picChg>
        <pc:picChg chg="add del mod">
          <ac:chgData name="John Kim" userId="S::u7269158@anu.edu.au::832ec987-e2e6-4d92-bc27-e6bf9c48c4ca" providerId="AD" clId="Web-{CCD5D5C8-AF81-9CA8-14E2-DDD89AFAB86B}" dt="2021-05-20T08:38:44.722" v="763"/>
          <ac:picMkLst>
            <pc:docMk/>
            <pc:sldMk cId="4092218474" sldId="273"/>
            <ac:picMk id="6" creationId="{863969E7-F792-4E0E-BE18-26A8B88241CD}"/>
          </ac:picMkLst>
        </pc:pic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633123943" sldId="274"/>
        </pc:sldMkLst>
        <pc:spChg chg="mod">
          <ac:chgData name="John Kim" userId="S::u7269158@anu.edu.au::832ec987-e2e6-4d92-bc27-e6bf9c48c4ca" providerId="AD" clId="Web-{CCD5D5C8-AF81-9CA8-14E2-DDD89AFAB86B}" dt="2021-05-20T08:50:46.103" v="1036" actId="20577"/>
          <ac:spMkLst>
            <pc:docMk/>
            <pc:sldMk cId="3633123943" sldId="274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33123943" sldId="274"/>
            <ac:spMk id="4" creationId="{716A9479-BB48-48BE-91C4-A2587EE84663}"/>
          </ac:spMkLst>
        </pc:spChg>
        <pc:spChg chg="add del mod">
          <ac:chgData name="John Kim" userId="S::u7269158@anu.edu.au::832ec987-e2e6-4d92-bc27-e6bf9c48c4ca" providerId="AD" clId="Web-{CCD5D5C8-AF81-9CA8-14E2-DDD89AFAB86B}" dt="2021-05-20T08:51:42.961" v="1061"/>
          <ac:spMkLst>
            <pc:docMk/>
            <pc:sldMk cId="3633123943" sldId="274"/>
            <ac:spMk id="4" creationId="{BB1C5A0C-AAEB-4E41-9842-092F614DB940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10"/>
          <ac:spMkLst>
            <pc:docMk/>
            <pc:sldMk cId="3633123943" sldId="274"/>
            <ac:spMk id="5" creationId="{8FC66945-0A07-4E95-B64A-0B19D01FA137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9"/>
          <ac:spMkLst>
            <pc:docMk/>
            <pc:sldMk cId="3633123943" sldId="274"/>
            <ac:spMk id="6" creationId="{349AFF3D-B5CC-4AE7-BBAC-F7E1EDB49AF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8"/>
          <ac:spMkLst>
            <pc:docMk/>
            <pc:sldMk cId="3633123943" sldId="274"/>
            <ac:spMk id="7" creationId="{6F449944-427F-461B-8104-57C6988DBEDB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7"/>
          <ac:spMkLst>
            <pc:docMk/>
            <pc:sldMk cId="3633123943" sldId="274"/>
            <ac:spMk id="8" creationId="{78F55589-B2C2-4D8A-B563-22820BBD5EF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6"/>
          <ac:spMkLst>
            <pc:docMk/>
            <pc:sldMk cId="3633123943" sldId="274"/>
            <ac:spMk id="9" creationId="{6D899A7F-9BD8-4F07-8248-53B5159C4534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5"/>
          <ac:spMkLst>
            <pc:docMk/>
            <pc:sldMk cId="3633123943" sldId="274"/>
            <ac:spMk id="10" creationId="{B40F4AD0-6774-45E8-B091-B8A36ACF701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4"/>
          <ac:spMkLst>
            <pc:docMk/>
            <pc:sldMk cId="3633123943" sldId="274"/>
            <ac:spMk id="11" creationId="{85CE6F34-6C5F-4D3F-968F-0E6D57C50926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3"/>
          <ac:spMkLst>
            <pc:docMk/>
            <pc:sldMk cId="3633123943" sldId="274"/>
            <ac:spMk id="12" creationId="{49830315-8751-4FA7-8B18-711A0970BF92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2"/>
          <ac:spMkLst>
            <pc:docMk/>
            <pc:sldMk cId="3633123943" sldId="274"/>
            <ac:spMk id="13" creationId="{E0597FF6-135A-4726-AF21-A7AA98698DB5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1"/>
          <ac:spMkLst>
            <pc:docMk/>
            <pc:sldMk cId="3633123943" sldId="274"/>
            <ac:spMk id="14" creationId="{CDFD1E1A-4F34-4DD9-AE51-24F14F87D7DE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69" v="1100"/>
          <ac:spMkLst>
            <pc:docMk/>
            <pc:sldMk cId="3633123943" sldId="274"/>
            <ac:spMk id="15" creationId="{68A5C04F-77D3-4215-9060-0D54A600E961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69" v="1099"/>
          <ac:spMkLst>
            <pc:docMk/>
            <pc:sldMk cId="3633123943" sldId="274"/>
            <ac:spMk id="16" creationId="{92B2D067-E979-4E92-BDD3-CAB8FBD45154}"/>
          </ac:spMkLst>
        </pc:spChg>
        <pc:spChg chg="add mod">
          <ac:chgData name="John Kim" userId="S::u7269158@anu.edu.au::832ec987-e2e6-4d92-bc27-e6bf9c48c4ca" providerId="AD" clId="Web-{CCD5D5C8-AF81-9CA8-14E2-DDD89AFAB86B}" dt="2021-05-20T08:54:39.146" v="1163" actId="1076"/>
          <ac:spMkLst>
            <pc:docMk/>
            <pc:sldMk cId="3633123943" sldId="274"/>
            <ac:spMk id="17" creationId="{29DD260E-080D-48ED-8FAD-BB0D4D833E9B}"/>
          </ac:spMkLst>
        </pc:spChg>
        <pc:spChg chg="add mod">
          <ac:chgData name="John Kim" userId="S::u7269158@anu.edu.au::832ec987-e2e6-4d92-bc27-e6bf9c48c4ca" providerId="AD" clId="Web-{CCD5D5C8-AF81-9CA8-14E2-DDD89AFAB86B}" dt="2021-05-20T09:00:47.297" v="1331" actId="1076"/>
          <ac:spMkLst>
            <pc:docMk/>
            <pc:sldMk cId="3633123943" sldId="274"/>
            <ac:spMk id="18" creationId="{F52707A6-9859-4753-8F3F-886551236089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345" v="1314"/>
          <ac:spMkLst>
            <pc:docMk/>
            <pc:sldMk cId="3633123943" sldId="274"/>
            <ac:spMk id="19" creationId="{4767578C-D22F-45CF-8387-CCCAADB90938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626" v="1315"/>
          <ac:spMkLst>
            <pc:docMk/>
            <pc:sldMk cId="3633123943" sldId="274"/>
            <ac:spMk id="20" creationId="{BD889702-9A12-4231-84E8-9157B506620A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907" v="1316"/>
          <ac:spMkLst>
            <pc:docMk/>
            <pc:sldMk cId="3633123943" sldId="274"/>
            <ac:spMk id="21" creationId="{6A46B299-B21E-4CCA-8EB7-88109BF139D6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188" v="1317"/>
          <ac:spMkLst>
            <pc:docMk/>
            <pc:sldMk cId="3633123943" sldId="274"/>
            <ac:spMk id="22" creationId="{95704B04-4065-484D-BEE3-3E1A1E8C6BA6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470" v="1318"/>
          <ac:spMkLst>
            <pc:docMk/>
            <pc:sldMk cId="3633123943" sldId="274"/>
            <ac:spMk id="23" creationId="{FD04143E-BCB8-446B-ACEE-E1957E78584A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767" v="1319"/>
          <ac:spMkLst>
            <pc:docMk/>
            <pc:sldMk cId="3633123943" sldId="274"/>
            <ac:spMk id="24" creationId="{313708BD-13D3-435C-A123-B326C2E870E0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048" v="1320"/>
          <ac:spMkLst>
            <pc:docMk/>
            <pc:sldMk cId="3633123943" sldId="274"/>
            <ac:spMk id="25" creationId="{2939F7BD-C1B9-492B-9C4A-71389524F784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345" v="1321"/>
          <ac:spMkLst>
            <pc:docMk/>
            <pc:sldMk cId="3633123943" sldId="274"/>
            <ac:spMk id="26" creationId="{18A63F01-68F8-44DE-9981-23E7B9D0B53C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57.828" v="1337"/>
          <ac:spMkLst>
            <pc:docMk/>
            <pc:sldMk cId="3633123943" sldId="274"/>
            <ac:spMk id="27" creationId="{63331AFF-03F4-4752-8BAF-D8FC623CF9B1}"/>
          </ac:spMkLst>
        </pc:spChg>
        <pc:spChg chg="add del mod">
          <ac:chgData name="John Kim" userId="S::u7269158@anu.edu.au::832ec987-e2e6-4d92-bc27-e6bf9c48c4ca" providerId="AD" clId="Web-{CCD5D5C8-AF81-9CA8-14E2-DDD89AFAB86B}" dt="2021-05-20T08:55:49.817" v="1209"/>
          <ac:spMkLst>
            <pc:docMk/>
            <pc:sldMk cId="3633123943" sldId="274"/>
            <ac:spMk id="28" creationId="{E49BFFD8-A672-4194-B131-3B32BDFECCE1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923" v="1323"/>
          <ac:spMkLst>
            <pc:docMk/>
            <pc:sldMk cId="3633123943" sldId="274"/>
            <ac:spMk id="29" creationId="{0B8CA33E-6F7A-4B0C-80B9-49D0D56510F5}"/>
          </ac:spMkLst>
        </pc:spChg>
        <pc:spChg chg="add del mod">
          <ac:chgData name="John Kim" userId="S::u7269158@anu.edu.au::832ec987-e2e6-4d92-bc27-e6bf9c48c4ca" providerId="AD" clId="Web-{CCD5D5C8-AF81-9CA8-14E2-DDD89AFAB86B}" dt="2021-05-20T08:55:49.817" v="1208"/>
          <ac:spMkLst>
            <pc:docMk/>
            <pc:sldMk cId="3633123943" sldId="274"/>
            <ac:spMk id="30" creationId="{6BE776DB-3509-4C46-B53B-D01BF56A3E6C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8.220" v="1324"/>
          <ac:spMkLst>
            <pc:docMk/>
            <pc:sldMk cId="3633123943" sldId="274"/>
            <ac:spMk id="31" creationId="{E2F3A863-B673-4C77-9E4A-017687ED82BA}"/>
          </ac:spMkLst>
        </pc:spChg>
        <pc:spChg chg="add mod">
          <ac:chgData name="John Kim" userId="S::u7269158@anu.edu.au::832ec987-e2e6-4d92-bc27-e6bf9c48c4ca" providerId="AD" clId="Web-{CCD5D5C8-AF81-9CA8-14E2-DDD89AFAB86B}" dt="2021-05-20T08:57:59.206" v="1257" actId="1076"/>
          <ac:spMkLst>
            <pc:docMk/>
            <pc:sldMk cId="3633123943" sldId="274"/>
            <ac:spMk id="40" creationId="{DEAF2F47-2E91-4D9D-8DE3-B33A3B81AAD9}"/>
          </ac:spMkLst>
        </pc:spChg>
        <pc:spChg chg="add mod">
          <ac:chgData name="John Kim" userId="S::u7269158@anu.edu.au::832ec987-e2e6-4d92-bc27-e6bf9c48c4ca" providerId="AD" clId="Web-{CCD5D5C8-AF81-9CA8-14E2-DDD89AFAB86B}" dt="2021-05-20T08:58:21.409" v="1277" actId="1076"/>
          <ac:spMkLst>
            <pc:docMk/>
            <pc:sldMk cId="3633123943" sldId="274"/>
            <ac:spMk id="41" creationId="{237ADBAA-57F4-4BF7-BE9F-5AF195F06FAB}"/>
          </ac:spMkLst>
        </pc:spChg>
        <pc:cxnChg chg="add mod">
          <ac:chgData name="John Kim" userId="S::u7269158@anu.edu.au::832ec987-e2e6-4d92-bc27-e6bf9c48c4ca" providerId="AD" clId="Web-{CCD5D5C8-AF81-9CA8-14E2-DDD89AFAB86B}" dt="2021-05-20T09:00:26.048" v="1325"/>
          <ac:cxnSpMkLst>
            <pc:docMk/>
            <pc:sldMk cId="3633123943" sldId="274"/>
            <ac:cxnSpMk id="32" creationId="{BF459E2A-F2DF-456A-A57F-33E095234C61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66" v="1343"/>
          <ac:cxnSpMkLst>
            <pc:docMk/>
            <pc:sldMk cId="3633123943" sldId="274"/>
            <ac:cxnSpMk id="33" creationId="{D7171ADD-EE9E-4C49-A6F2-DD318ECACFE2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6:33.848" v="1228" actId="14100"/>
          <ac:cxnSpMkLst>
            <pc:docMk/>
            <pc:sldMk cId="3633123943" sldId="274"/>
            <ac:cxnSpMk id="34" creationId="{019B19B3-0D05-4809-8815-B78FA2764A0B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0:26.048" v="1326"/>
          <ac:cxnSpMkLst>
            <pc:docMk/>
            <pc:sldMk cId="3633123943" sldId="274"/>
            <ac:cxnSpMk id="35" creationId="{BA563E3D-852D-47C3-AEB4-5E1F3C5B1D79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6:58.504" v="1237" actId="14100"/>
          <ac:cxnSpMkLst>
            <pc:docMk/>
            <pc:sldMk cId="3633123943" sldId="274"/>
            <ac:cxnSpMk id="36" creationId="{424F85D3-BA16-4FB2-BCF2-08BB8234EF5D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82" v="1344"/>
          <ac:cxnSpMkLst>
            <pc:docMk/>
            <pc:sldMk cId="3633123943" sldId="274"/>
            <ac:cxnSpMk id="37" creationId="{80E43073-C2E2-4B6B-A374-AB6B3594740D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7:11.113" v="1243" actId="14100"/>
          <ac:cxnSpMkLst>
            <pc:docMk/>
            <pc:sldMk cId="3633123943" sldId="274"/>
            <ac:cxnSpMk id="38" creationId="{78404D91-EABF-4705-BC35-F36AB0DA4EF3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7:17.425" v="1246" actId="14100"/>
          <ac:cxnSpMkLst>
            <pc:docMk/>
            <pc:sldMk cId="3633123943" sldId="274"/>
            <ac:cxnSpMk id="39" creationId="{975A6459-6DF1-459A-BEF6-80D9CF090262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82" v="1345"/>
          <ac:cxnSpMkLst>
            <pc:docMk/>
            <pc:sldMk cId="3633123943" sldId="274"/>
            <ac:cxnSpMk id="42" creationId="{75A26D17-506D-4978-B10C-57FB0C6F085F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97" v="1346"/>
          <ac:cxnSpMkLst>
            <pc:docMk/>
            <pc:sldMk cId="3633123943" sldId="274"/>
            <ac:cxnSpMk id="43" creationId="{9F253F90-AFDE-4A94-880B-3A1467151F1F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0:26.079" v="1329"/>
          <ac:cxnSpMkLst>
            <pc:docMk/>
            <pc:sldMk cId="3633123943" sldId="274"/>
            <ac:cxnSpMk id="44" creationId="{EAA3B636-311F-447E-8898-830EC159E867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10.721" v="1292" actId="14100"/>
          <ac:cxnSpMkLst>
            <pc:docMk/>
            <pc:sldMk cId="3633123943" sldId="274"/>
            <ac:cxnSpMk id="45" creationId="{572DFCEE-DC02-4A7D-BA87-443BE50275C1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16.142" v="1295" actId="14100"/>
          <ac:cxnSpMkLst>
            <pc:docMk/>
            <pc:sldMk cId="3633123943" sldId="274"/>
            <ac:cxnSpMk id="46" creationId="{C94752EE-F922-4202-A8F9-707DC5401013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24.142" v="1298" actId="14100"/>
          <ac:cxnSpMkLst>
            <pc:docMk/>
            <pc:sldMk cId="3633123943" sldId="274"/>
            <ac:cxnSpMk id="47" creationId="{DBEBE06C-D47C-4D10-B988-D49456E50DCE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97" v="1347"/>
          <ac:cxnSpMkLst>
            <pc:docMk/>
            <pc:sldMk cId="3633123943" sldId="274"/>
            <ac:cxnSpMk id="48" creationId="{459154FD-165F-4DE8-86F1-F99DEE6D9DCF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38.127" v="1305" actId="14100"/>
          <ac:cxnSpMkLst>
            <pc:docMk/>
            <pc:sldMk cId="3633123943" sldId="274"/>
            <ac:cxnSpMk id="49" creationId="{79F7CD68-64DB-43DD-B44D-7233CA55B460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57.720" v="1313" actId="14100"/>
          <ac:cxnSpMkLst>
            <pc:docMk/>
            <pc:sldMk cId="3633123943" sldId="274"/>
            <ac:cxnSpMk id="50" creationId="{2DA62FDE-2E6D-42D8-BA64-85861A899A57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52.142" v="1312" actId="14100"/>
          <ac:cxnSpMkLst>
            <pc:docMk/>
            <pc:sldMk cId="3633123943" sldId="274"/>
            <ac:cxnSpMk id="51" creationId="{87A380EF-A5D8-4006-A082-A567452B533F}"/>
          </ac:cxnSpMkLst>
        </pc:cxn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1891555589" sldId="275"/>
        </pc:sldMkLst>
        <pc:spChg chg="mod">
          <ac:chgData name="John Kim" userId="S::u7269158@anu.edu.au::832ec987-e2e6-4d92-bc27-e6bf9c48c4ca" providerId="AD" clId="Web-{CCD5D5C8-AF81-9CA8-14E2-DDD89AFAB86B}" dt="2021-05-20T08:28:25.809" v="715" actId="20577"/>
          <ac:spMkLst>
            <pc:docMk/>
            <pc:sldMk cId="1891555589" sldId="275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91555589" sldId="275"/>
            <ac:spMk id="4" creationId="{8B605972-0840-42AD-8A14-102283D96558}"/>
          </ac:spMkLst>
        </pc:spChg>
        <pc:spChg chg="add mod">
          <ac:chgData name="John Kim" userId="S::u7269158@anu.edu.au::832ec987-e2e6-4d92-bc27-e6bf9c48c4ca" providerId="AD" clId="Web-{CCD5D5C8-AF81-9CA8-14E2-DDD89AFAB86B}" dt="2021-05-20T08:45:03.138" v="962" actId="1076"/>
          <ac:spMkLst>
            <pc:docMk/>
            <pc:sldMk cId="1891555589" sldId="275"/>
            <ac:spMk id="8" creationId="{B1629372-76E4-44C8-A8B6-8A91493633F9}"/>
          </ac:spMkLst>
        </pc:spChg>
        <pc:spChg chg="add mod">
          <ac:chgData name="John Kim" userId="S::u7269158@anu.edu.au::832ec987-e2e6-4d92-bc27-e6bf9c48c4ca" providerId="AD" clId="Web-{CCD5D5C8-AF81-9CA8-14E2-DDD89AFAB86B}" dt="2021-05-20T08:45:20.107" v="973" actId="1076"/>
          <ac:spMkLst>
            <pc:docMk/>
            <pc:sldMk cId="1891555589" sldId="275"/>
            <ac:spMk id="10" creationId="{7430B67F-51C4-46D7-ABA8-92A4A4937476}"/>
          </ac:spMkLst>
        </pc:spChg>
        <pc:spChg chg="add mod">
          <ac:chgData name="John Kim" userId="S::u7269158@anu.edu.au::832ec987-e2e6-4d92-bc27-e6bf9c48c4ca" providerId="AD" clId="Web-{CCD5D5C8-AF81-9CA8-14E2-DDD89AFAB86B}" dt="2021-05-20T08:49:28.588" v="1023" actId="1076"/>
          <ac:spMkLst>
            <pc:docMk/>
            <pc:sldMk cId="1891555589" sldId="275"/>
            <ac:spMk id="11" creationId="{976D8B50-24BE-4419-8E3A-C83B44EB6D37}"/>
          </ac:spMkLst>
        </pc:spChg>
        <pc:spChg chg="add mod">
          <ac:chgData name="John Kim" userId="S::u7269158@anu.edu.au::832ec987-e2e6-4d92-bc27-e6bf9c48c4ca" providerId="AD" clId="Web-{CCD5D5C8-AF81-9CA8-14E2-DDD89AFAB86B}" dt="2021-05-20T08:48:44.401" v="1022" actId="20577"/>
          <ac:spMkLst>
            <pc:docMk/>
            <pc:sldMk cId="1891555589" sldId="275"/>
            <ac:spMk id="16" creationId="{8B53878A-982A-48CE-A043-308B59985760}"/>
          </ac:spMkLst>
        </pc:spChg>
        <pc:spChg chg="add mod">
          <ac:chgData name="John Kim" userId="S::u7269158@anu.edu.au::832ec987-e2e6-4d92-bc27-e6bf9c48c4ca" providerId="AD" clId="Web-{CCD5D5C8-AF81-9CA8-14E2-DDD89AFAB86B}" dt="2021-05-20T08:50:07.744" v="1032"/>
          <ac:spMkLst>
            <pc:docMk/>
            <pc:sldMk cId="1891555589" sldId="275"/>
            <ac:spMk id="17" creationId="{A38E89CA-CA86-43FE-86B0-DDB282F13ACA}"/>
          </ac:spMkLst>
        </pc:spChg>
        <pc:picChg chg="add del mod">
          <ac:chgData name="John Kim" userId="S::u7269158@anu.edu.au::832ec987-e2e6-4d92-bc27-e6bf9c48c4ca" providerId="AD" clId="Web-{CCD5D5C8-AF81-9CA8-14E2-DDD89AFAB86B}" dt="2021-05-20T08:48:08.433" v="1010"/>
          <ac:picMkLst>
            <pc:docMk/>
            <pc:sldMk cId="1891555589" sldId="275"/>
            <ac:picMk id="5" creationId="{4047C11D-2223-43A0-B04E-82FB5F706FA3}"/>
          </ac:picMkLst>
        </pc:picChg>
        <pc:picChg chg="add mod">
          <ac:chgData name="John Kim" userId="S::u7269158@anu.edu.au::832ec987-e2e6-4d92-bc27-e6bf9c48c4ca" providerId="AD" clId="Web-{CCD5D5C8-AF81-9CA8-14E2-DDD89AFAB86B}" dt="2021-05-20T08:44:39.529" v="944" actId="1076"/>
          <ac:picMkLst>
            <pc:docMk/>
            <pc:sldMk cId="1891555589" sldId="275"/>
            <ac:picMk id="6" creationId="{612E1C9B-8462-452D-8633-10607C20596B}"/>
          </ac:picMkLst>
        </pc:picChg>
        <pc:picChg chg="add mod">
          <ac:chgData name="John Kim" userId="S::u7269158@anu.edu.au::832ec987-e2e6-4d92-bc27-e6bf9c48c4ca" providerId="AD" clId="Web-{CCD5D5C8-AF81-9CA8-14E2-DDD89AFAB86B}" dt="2021-05-20T08:48:22.167" v="1014" actId="14100"/>
          <ac:picMkLst>
            <pc:docMk/>
            <pc:sldMk cId="1891555589" sldId="275"/>
            <ac:picMk id="13" creationId="{C47B251D-B664-4D32-8B00-2352282F0500}"/>
          </ac:picMkLst>
        </pc:picChg>
        <pc:picChg chg="add del">
          <ac:chgData name="John Kim" userId="S::u7269158@anu.edu.au::832ec987-e2e6-4d92-bc27-e6bf9c48c4ca" providerId="AD" clId="Web-{CCD5D5C8-AF81-9CA8-14E2-DDD89AFAB86B}" dt="2021-05-20T08:48:34.557" v="1016"/>
          <ac:picMkLst>
            <pc:docMk/>
            <pc:sldMk cId="1891555589" sldId="275"/>
            <ac:picMk id="15" creationId="{7391BDAE-B2F4-4005-BDB5-1967E87A0E26}"/>
          </ac:picMkLst>
        </pc:pic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781645630" sldId="276"/>
        </pc:sldMkLst>
        <pc:spChg chg="mod">
          <ac:chgData name="John Kim" userId="S::u7269158@anu.edu.au::832ec987-e2e6-4d92-bc27-e6bf9c48c4ca" providerId="AD" clId="Web-{CCD5D5C8-AF81-9CA8-14E2-DDD89AFAB86B}" dt="2021-05-20T09:02:08.843" v="1367" actId="20577"/>
          <ac:spMkLst>
            <pc:docMk/>
            <pc:sldMk cId="3781645630" sldId="276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1:49:20.304" v="1437"/>
          <ac:spMkLst>
            <pc:docMk/>
            <pc:sldMk cId="3781645630" sldId="276"/>
            <ac:spMk id="4" creationId="{84997B86-DF05-4E2B-8D1C-2E0B5A892D48}"/>
          </ac:spMkLst>
        </pc:spChg>
        <pc:spChg chg="add">
          <ac:chgData name="John Kim" userId="S::u7269158@anu.edu.au::832ec987-e2e6-4d92-bc27-e6bf9c48c4ca" providerId="AD" clId="Web-{CCD5D5C8-AF81-9CA8-14E2-DDD89AFAB86B}" dt="2021-05-20T10:32:16.443" v="1368"/>
          <ac:spMkLst>
            <pc:docMk/>
            <pc:sldMk cId="3781645630" sldId="276"/>
            <ac:spMk id="5" creationId="{B176E9B1-F559-4B8F-A668-728FA87CE7A0}"/>
          </ac:spMkLst>
        </pc:spChg>
        <pc:spChg chg="add mod">
          <ac:chgData name="John Kim" userId="S::u7269158@anu.edu.au::832ec987-e2e6-4d92-bc27-e6bf9c48c4ca" providerId="AD" clId="Web-{CCD5D5C8-AF81-9CA8-14E2-DDD89AFAB86B}" dt="2021-05-20T11:51:26.116" v="1475" actId="14100"/>
          <ac:spMkLst>
            <pc:docMk/>
            <pc:sldMk cId="3781645630" sldId="276"/>
            <ac:spMk id="7" creationId="{9A62B8F0-AD82-4797-AF42-05612D96357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781645630" sldId="276"/>
            <ac:spMk id="10" creationId="{5A6C1073-37FD-477C-BDC1-FD2A53405C4E}"/>
          </ac:spMkLst>
        </pc:spChg>
        <pc:spChg chg="add">
          <ac:chgData name="John Kim" userId="S::u7269158@anu.edu.au::832ec987-e2e6-4d92-bc27-e6bf9c48c4ca" providerId="AD" clId="Web-{CCD5D5C8-AF81-9CA8-14E2-DDD89AFAB86B}" dt="2021-05-20T10:32:16.537" v="1378"/>
          <ac:spMkLst>
            <pc:docMk/>
            <pc:sldMk cId="3781645630" sldId="276"/>
            <ac:spMk id="25" creationId="{65763444-241E-47A0-AA9E-0CD6D57780B1}"/>
          </ac:spMkLst>
        </pc:spChg>
        <pc:spChg chg="add">
          <ac:chgData name="John Kim" userId="S::u7269158@anu.edu.au::832ec987-e2e6-4d92-bc27-e6bf9c48c4ca" providerId="AD" clId="Web-{CCD5D5C8-AF81-9CA8-14E2-DDD89AFAB86B}" dt="2021-05-20T10:32:16.552" v="1379"/>
          <ac:spMkLst>
            <pc:docMk/>
            <pc:sldMk cId="3781645630" sldId="276"/>
            <ac:spMk id="27" creationId="{77B3DEDC-385D-4DF8-B19B-BFDE7EDB68DD}"/>
          </ac:spMkLst>
        </pc:spChg>
        <pc:spChg chg="add del">
          <ac:chgData name="John Kim" userId="S::u7269158@anu.edu.au::832ec987-e2e6-4d92-bc27-e6bf9c48c4ca" providerId="AD" clId="Web-{CCD5D5C8-AF81-9CA8-14E2-DDD89AFAB86B}" dt="2021-05-20T11:48:20.928" v="1412"/>
          <ac:spMkLst>
            <pc:docMk/>
            <pc:sldMk cId="3781645630" sldId="276"/>
            <ac:spMk id="38" creationId="{3003D3EE-8C07-4240-A8E5-4FD8CBB8DF28}"/>
          </ac:spMkLst>
        </pc:spChg>
        <pc:spChg chg="add mod">
          <ac:chgData name="John Kim" userId="S::u7269158@anu.edu.au::832ec987-e2e6-4d92-bc27-e6bf9c48c4ca" providerId="AD" clId="Web-{CCD5D5C8-AF81-9CA8-14E2-DDD89AFAB86B}" dt="2021-05-20T11:49:53.897" v="1449" actId="1076"/>
          <ac:spMkLst>
            <pc:docMk/>
            <pc:sldMk cId="3781645630" sldId="276"/>
            <ac:spMk id="42" creationId="{23F85479-7427-4D05-98AA-8266EF78EFFC}"/>
          </ac:spMkLst>
        </pc:spChg>
        <pc:spChg chg="add mod ord">
          <ac:chgData name="John Kim" userId="S::u7269158@anu.edu.au::832ec987-e2e6-4d92-bc27-e6bf9c48c4ca" providerId="AD" clId="Web-{CCD5D5C8-AF81-9CA8-14E2-DDD89AFAB86B}" dt="2021-05-20T11:54:02.132" v="1526" actId="14100"/>
          <ac:spMkLst>
            <pc:docMk/>
            <pc:sldMk cId="3781645630" sldId="276"/>
            <ac:spMk id="44" creationId="{35C75AD0-753F-4E33-982B-E736D72BD250}"/>
          </ac:spMkLst>
        </pc:spChg>
        <pc:spChg chg="add mod">
          <ac:chgData name="John Kim" userId="S::u7269158@anu.edu.au::832ec987-e2e6-4d92-bc27-e6bf9c48c4ca" providerId="AD" clId="Web-{CCD5D5C8-AF81-9CA8-14E2-DDD89AFAB86B}" dt="2021-05-20T11:54:09.616" v="1529" actId="14100"/>
          <ac:spMkLst>
            <pc:docMk/>
            <pc:sldMk cId="3781645630" sldId="276"/>
            <ac:spMk id="46" creationId="{4FC3ED43-64F0-443D-90CC-ECA0E43C82D5}"/>
          </ac:spMkLst>
        </pc:spChg>
        <pc:spChg chg="add mod">
          <ac:chgData name="John Kim" userId="S::u7269158@anu.edu.au::832ec987-e2e6-4d92-bc27-e6bf9c48c4ca" providerId="AD" clId="Web-{CCD5D5C8-AF81-9CA8-14E2-DDD89AFAB86B}" dt="2021-05-20T11:52:09.101" v="1498" actId="20577"/>
          <ac:spMkLst>
            <pc:docMk/>
            <pc:sldMk cId="3781645630" sldId="276"/>
            <ac:spMk id="48" creationId="{F1A51249-4A8F-4E0F-ABEA-740E96E2205D}"/>
          </ac:spMkLst>
        </pc:spChg>
        <pc:spChg chg="add">
          <ac:chgData name="John Kim" userId="S::u7269158@anu.edu.au::832ec987-e2e6-4d92-bc27-e6bf9c48c4ca" providerId="AD" clId="Web-{CCD5D5C8-AF81-9CA8-14E2-DDD89AFAB86B}" dt="2021-05-20T10:32:16.662" v="1390"/>
          <ac:spMkLst>
            <pc:docMk/>
            <pc:sldMk cId="3781645630" sldId="276"/>
            <ac:spMk id="49" creationId="{558E1FCF-8A76-4760-819F-4F62AE227A8C}"/>
          </ac:spMkLst>
        </pc:spChg>
        <pc:spChg chg="add mod">
          <ac:chgData name="John Kim" userId="S::u7269158@anu.edu.au::832ec987-e2e6-4d92-bc27-e6bf9c48c4ca" providerId="AD" clId="Web-{CCD5D5C8-AF81-9CA8-14E2-DDD89AFAB86B}" dt="2021-05-20T11:52:25.991" v="1502" actId="1076"/>
          <ac:spMkLst>
            <pc:docMk/>
            <pc:sldMk cId="3781645630" sldId="276"/>
            <ac:spMk id="50" creationId="{3906C479-438D-434D-A8A9-1395C5D66405}"/>
          </ac:spMkLst>
        </pc:spChg>
        <pc:spChg chg="add">
          <ac:chgData name="John Kim" userId="S::u7269158@anu.edu.au::832ec987-e2e6-4d92-bc27-e6bf9c48c4ca" providerId="AD" clId="Web-{CCD5D5C8-AF81-9CA8-14E2-DDD89AFAB86B}" dt="2021-05-20T10:32:16.677" v="1391"/>
          <ac:spMkLst>
            <pc:docMk/>
            <pc:sldMk cId="3781645630" sldId="276"/>
            <ac:spMk id="51" creationId="{FB6B4482-EF0A-4363-BF25-A877B847966E}"/>
          </ac:spMkLst>
        </pc:spChg>
        <pc:spChg chg="add">
          <ac:chgData name="John Kim" userId="S::u7269158@anu.edu.au::832ec987-e2e6-4d92-bc27-e6bf9c48c4ca" providerId="AD" clId="Web-{CCD5D5C8-AF81-9CA8-14E2-DDD89AFAB86B}" dt="2021-05-20T10:32:16.693" v="1392"/>
          <ac:spMkLst>
            <pc:docMk/>
            <pc:sldMk cId="3781645630" sldId="276"/>
            <ac:spMk id="53" creationId="{7205C691-603C-43F2-A6CD-5B70AF821198}"/>
          </ac:spMkLst>
        </pc:spChg>
        <pc:spChg chg="add">
          <ac:chgData name="John Kim" userId="S::u7269158@anu.edu.au::832ec987-e2e6-4d92-bc27-e6bf9c48c4ca" providerId="AD" clId="Web-{CCD5D5C8-AF81-9CA8-14E2-DDD89AFAB86B}" dt="2021-05-20T10:32:16.693" v="1393"/>
          <ac:spMkLst>
            <pc:docMk/>
            <pc:sldMk cId="3781645630" sldId="276"/>
            <ac:spMk id="55" creationId="{8B20CBAD-3BF7-4F87-8D15-09E9661B1DD5}"/>
          </ac:spMkLst>
        </pc:spChg>
        <pc:spChg chg="add">
          <ac:chgData name="John Kim" userId="S::u7269158@anu.edu.au::832ec987-e2e6-4d92-bc27-e6bf9c48c4ca" providerId="AD" clId="Web-{CCD5D5C8-AF81-9CA8-14E2-DDD89AFAB86B}" dt="2021-05-20T10:32:16.708" v="1394"/>
          <ac:spMkLst>
            <pc:docMk/>
            <pc:sldMk cId="3781645630" sldId="276"/>
            <ac:spMk id="57" creationId="{FA662D54-3F75-4BA3-9736-4311BF82C7C9}"/>
          </ac:spMkLst>
        </pc:spChg>
        <pc:spChg chg="add">
          <ac:chgData name="John Kim" userId="S::u7269158@anu.edu.au::832ec987-e2e6-4d92-bc27-e6bf9c48c4ca" providerId="AD" clId="Web-{CCD5D5C8-AF81-9CA8-14E2-DDD89AFAB86B}" dt="2021-05-20T10:32:16.724" v="1395"/>
          <ac:spMkLst>
            <pc:docMk/>
            <pc:sldMk cId="3781645630" sldId="276"/>
            <ac:spMk id="59" creationId="{FBC27D43-9EDD-420F-933A-C0BB2A668429}"/>
          </ac:spMkLst>
        </pc:spChg>
        <pc:spChg chg="add">
          <ac:chgData name="John Kim" userId="S::u7269158@anu.edu.au::832ec987-e2e6-4d92-bc27-e6bf9c48c4ca" providerId="AD" clId="Web-{CCD5D5C8-AF81-9CA8-14E2-DDD89AFAB86B}" dt="2021-05-20T10:32:16.740" v="1396"/>
          <ac:spMkLst>
            <pc:docMk/>
            <pc:sldMk cId="3781645630" sldId="276"/>
            <ac:spMk id="61" creationId="{EC5BAB23-F639-4668-8B9B-05386D40596E}"/>
          </ac:spMkLst>
        </pc:spChg>
        <pc:spChg chg="add">
          <ac:chgData name="John Kim" userId="S::u7269158@anu.edu.au::832ec987-e2e6-4d92-bc27-e6bf9c48c4ca" providerId="AD" clId="Web-{CCD5D5C8-AF81-9CA8-14E2-DDD89AFAB86B}" dt="2021-05-20T10:32:16.755" v="1397"/>
          <ac:spMkLst>
            <pc:docMk/>
            <pc:sldMk cId="3781645630" sldId="276"/>
            <ac:spMk id="63" creationId="{BE94A219-C9F4-4A01-805A-879B9A56E5F1}"/>
          </ac:spMkLst>
        </pc:spChg>
        <pc:spChg chg="add">
          <ac:chgData name="John Kim" userId="S::u7269158@anu.edu.au::832ec987-e2e6-4d92-bc27-e6bf9c48c4ca" providerId="AD" clId="Web-{CCD5D5C8-AF81-9CA8-14E2-DDD89AFAB86B}" dt="2021-05-20T10:32:16.771" v="1398"/>
          <ac:spMkLst>
            <pc:docMk/>
            <pc:sldMk cId="3781645630" sldId="276"/>
            <ac:spMk id="65" creationId="{2D62026C-67D7-4C50-931D-3EA97A7EDC7F}"/>
          </ac:spMkLst>
        </pc:spChg>
        <pc:spChg chg="add mod">
          <ac:chgData name="John Kim" userId="S::u7269158@anu.edu.au::832ec987-e2e6-4d92-bc27-e6bf9c48c4ca" providerId="AD" clId="Web-{CCD5D5C8-AF81-9CA8-14E2-DDD89AFAB86B}" dt="2021-05-20T11:54:55.429" v="1542" actId="1076"/>
          <ac:spMkLst>
            <pc:docMk/>
            <pc:sldMk cId="3781645630" sldId="276"/>
            <ac:spMk id="66" creationId="{D697C1A7-1D41-42A0-BE7B-B57F703FEEED}"/>
          </ac:spMkLst>
        </pc:spChg>
        <pc:spChg chg="add">
          <ac:chgData name="John Kim" userId="S::u7269158@anu.edu.au::832ec987-e2e6-4d92-bc27-e6bf9c48c4ca" providerId="AD" clId="Web-{CCD5D5C8-AF81-9CA8-14E2-DDD89AFAB86B}" dt="2021-05-20T10:32:16.787" v="1399"/>
          <ac:spMkLst>
            <pc:docMk/>
            <pc:sldMk cId="3781645630" sldId="276"/>
            <ac:spMk id="67" creationId="{8175ED83-A326-4B86-9069-75A1898F4D5A}"/>
          </ac:spMkLst>
        </pc:spChg>
        <pc:spChg chg="add">
          <ac:chgData name="John Kim" userId="S::u7269158@anu.edu.au::832ec987-e2e6-4d92-bc27-e6bf9c48c4ca" providerId="AD" clId="Web-{CCD5D5C8-AF81-9CA8-14E2-DDD89AFAB86B}" dt="2021-05-20T10:32:16.802" v="1400"/>
          <ac:spMkLst>
            <pc:docMk/>
            <pc:sldMk cId="3781645630" sldId="276"/>
            <ac:spMk id="69" creationId="{E8323787-C8A4-4E6C-B71F-CC62903E0B78}"/>
          </ac:spMkLst>
        </pc:spChg>
        <pc:spChg chg="add mod">
          <ac:chgData name="John Kim" userId="S::u7269158@anu.edu.au::832ec987-e2e6-4d92-bc27-e6bf9c48c4ca" providerId="AD" clId="Web-{CCD5D5C8-AF81-9CA8-14E2-DDD89AFAB86B}" dt="2021-05-20T11:53:54.835" v="1523" actId="14100"/>
          <ac:spMkLst>
            <pc:docMk/>
            <pc:sldMk cId="3781645630" sldId="276"/>
            <ac:spMk id="70" creationId="{4305AADE-63A7-4F9A-99D1-87261EF49544}"/>
          </ac:spMkLst>
        </pc:spChg>
        <pc:grpChg chg="add mod">
          <ac:chgData name="John Kim" userId="S::u7269158@anu.edu.au::832ec987-e2e6-4d92-bc27-e6bf9c48c4ca" providerId="AD" clId="Web-{CCD5D5C8-AF81-9CA8-14E2-DDD89AFAB86B}" dt="2021-05-20T11:53:30.163" v="1514" actId="688"/>
          <ac:grpSpMkLst>
            <pc:docMk/>
            <pc:sldMk cId="3781645630" sldId="276"/>
            <ac:grpSpMk id="8" creationId="{70C035AB-DB4E-457D-A3B3-1CE07148D49C}"/>
          </ac:grpSpMkLst>
        </pc:grpChg>
        <pc:grpChg chg="add mod">
          <ac:chgData name="John Kim" userId="S::u7269158@anu.edu.au::832ec987-e2e6-4d92-bc27-e6bf9c48c4ca" providerId="AD" clId="Web-{CCD5D5C8-AF81-9CA8-14E2-DDD89AFAB86B}" dt="2021-05-20T11:53:41.179" v="1518" actId="688"/>
          <ac:grpSpMkLst>
            <pc:docMk/>
            <pc:sldMk cId="3781645630" sldId="276"/>
            <ac:grpSpMk id="54" creationId="{63775EB0-A423-4100-8BBC-DDFEEE59AD85}"/>
          </ac:grpSpMkLst>
        </pc:grpChg>
        <pc:grpChg chg="add mod">
          <ac:chgData name="John Kim" userId="S::u7269158@anu.edu.au::832ec987-e2e6-4d92-bc27-e6bf9c48c4ca" providerId="AD" clId="Web-{CCD5D5C8-AF81-9CA8-14E2-DDD89AFAB86B}" dt="2021-05-20T11:54:40.148" v="1532" actId="1076"/>
          <ac:grpSpMkLst>
            <pc:docMk/>
            <pc:sldMk cId="3781645630" sldId="276"/>
            <ac:grpSpMk id="60" creationId="{2841E3BE-4CA8-47BA-A35D-8E2FE8DA6193}"/>
          </ac:grpSpMkLst>
        </pc:grpChg>
        <pc:cxnChg chg="add mod">
          <ac:chgData name="John Kim" userId="S::u7269158@anu.edu.au::832ec987-e2e6-4d92-bc27-e6bf9c48c4ca" providerId="AD" clId="Web-{CCD5D5C8-AF81-9CA8-14E2-DDD89AFAB86B}" dt="2021-05-20T11:53:00.819" v="1508" actId="14100"/>
          <ac:cxnSpMkLst>
            <pc:docMk/>
            <pc:sldMk cId="3781645630" sldId="276"/>
            <ac:cxnSpMk id="6" creationId="{003883B4-3EDD-497C-9F37-2E41D0595D2B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74" v="1370"/>
          <ac:cxnSpMkLst>
            <pc:docMk/>
            <pc:sldMk cId="3781645630" sldId="276"/>
            <ac:cxnSpMk id="9" creationId="{4CCC120C-40BB-4443-94F5-4A0F34FC70A4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74" v="1371"/>
          <ac:cxnSpMkLst>
            <pc:docMk/>
            <pc:sldMk cId="3781645630" sldId="276"/>
            <ac:cxnSpMk id="11" creationId="{BE97DBEE-EE83-4DEF-95AF-91690BB6079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90" v="1372"/>
          <ac:cxnSpMkLst>
            <pc:docMk/>
            <pc:sldMk cId="3781645630" sldId="276"/>
            <ac:cxnSpMk id="13" creationId="{730E7384-B4E0-4580-976D-6BEA5F8BA898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90" v="1373"/>
          <ac:cxnSpMkLst>
            <pc:docMk/>
            <pc:sldMk cId="3781645630" sldId="276"/>
            <ac:cxnSpMk id="15" creationId="{AAD934FB-99C4-410F-BAF9-E08A56C0DFC7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05" v="1374"/>
          <ac:cxnSpMkLst>
            <pc:docMk/>
            <pc:sldMk cId="3781645630" sldId="276"/>
            <ac:cxnSpMk id="17" creationId="{AED1D56B-FFAE-4294-824E-868262EB47C5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05" v="1375"/>
          <ac:cxnSpMkLst>
            <pc:docMk/>
            <pc:sldMk cId="3781645630" sldId="276"/>
            <ac:cxnSpMk id="19" creationId="{7B7ABF86-91E9-4401-A8DA-54AC0EA5AA8F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21" v="1376"/>
          <ac:cxnSpMkLst>
            <pc:docMk/>
            <pc:sldMk cId="3781645630" sldId="276"/>
            <ac:cxnSpMk id="21" creationId="{1A0B5E8E-2F73-4E70-B7B7-FA6C7062416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21" v="1377"/>
          <ac:cxnSpMkLst>
            <pc:docMk/>
            <pc:sldMk cId="3781645630" sldId="276"/>
            <ac:cxnSpMk id="23" creationId="{BBB7E03F-6551-4292-A919-4970D62E241C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52" v="1380"/>
          <ac:cxnSpMkLst>
            <pc:docMk/>
            <pc:sldMk cId="3781645630" sldId="276"/>
            <ac:cxnSpMk id="29" creationId="{4BF170EE-F257-4A12-864B-D2369FD66671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68" v="1381"/>
          <ac:cxnSpMkLst>
            <pc:docMk/>
            <pc:sldMk cId="3781645630" sldId="276"/>
            <ac:cxnSpMk id="31" creationId="{8E5204AF-509A-4481-8173-736E3E993EF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83" v="1382"/>
          <ac:cxnSpMkLst>
            <pc:docMk/>
            <pc:sldMk cId="3781645630" sldId="276"/>
            <ac:cxnSpMk id="33" creationId="{BE947074-5B37-4541-A976-0D9659A4E270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83" v="1383"/>
          <ac:cxnSpMkLst>
            <pc:docMk/>
            <pc:sldMk cId="3781645630" sldId="276"/>
            <ac:cxnSpMk id="35" creationId="{CFBE35A8-C724-4B1D-9F20-C4BB07AABB2F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99" v="1384"/>
          <ac:cxnSpMkLst>
            <pc:docMk/>
            <pc:sldMk cId="3781645630" sldId="276"/>
            <ac:cxnSpMk id="37" creationId="{16687267-F0C5-466E-8389-85DA575F86F1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15" v="1385"/>
          <ac:cxnSpMkLst>
            <pc:docMk/>
            <pc:sldMk cId="3781645630" sldId="276"/>
            <ac:cxnSpMk id="39" creationId="{85AB10C6-623D-491B-B714-61E20FAF769D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15" v="1386"/>
          <ac:cxnSpMkLst>
            <pc:docMk/>
            <pc:sldMk cId="3781645630" sldId="276"/>
            <ac:cxnSpMk id="41" creationId="{3A62EE00-3400-4C4A-B940-D1C1CA241BD5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30" v="1387"/>
          <ac:cxnSpMkLst>
            <pc:docMk/>
            <pc:sldMk cId="3781645630" sldId="276"/>
            <ac:cxnSpMk id="43" creationId="{0795A6B1-1EF5-48A1-A904-05055665716B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46" v="1388"/>
          <ac:cxnSpMkLst>
            <pc:docMk/>
            <pc:sldMk cId="3781645630" sldId="276"/>
            <ac:cxnSpMk id="45" creationId="{07579F1C-E905-4520-8B44-1AE34D718522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46" v="1389"/>
          <ac:cxnSpMkLst>
            <pc:docMk/>
            <pc:sldMk cId="3781645630" sldId="276"/>
            <ac:cxnSpMk id="47" creationId="{25DDD0B8-67E5-43F3-A65F-4FC7E00B37B9}"/>
          </ac:cxnSpMkLst>
        </pc:cxnChg>
        <pc:cxnChg chg="add mod">
          <ac:chgData name="John Kim" userId="S::u7269158@anu.edu.au::832ec987-e2e6-4d92-bc27-e6bf9c48c4ca" providerId="AD" clId="Web-{CCD5D5C8-AF81-9CA8-14E2-DDD89AFAB86B}" dt="2021-05-20T11:53:18.116" v="1511"/>
          <ac:cxnSpMkLst>
            <pc:docMk/>
            <pc:sldMk cId="3781645630" sldId="276"/>
            <ac:cxnSpMk id="52" creationId="{04D6B4BF-830B-4252-A7FC-49581AFF2BBA}"/>
          </ac:cxnSpMkLst>
        </pc:cxnChg>
        <pc:cxnChg chg="mod">
          <ac:chgData name="John Kim" userId="S::u7269158@anu.edu.au::832ec987-e2e6-4d92-bc27-e6bf9c48c4ca" providerId="AD" clId="Web-{CCD5D5C8-AF81-9CA8-14E2-DDD89AFAB86B}" dt="2021-05-20T11:53:33.929" v="1515"/>
          <ac:cxnSpMkLst>
            <pc:docMk/>
            <pc:sldMk cId="3781645630" sldId="276"/>
            <ac:cxnSpMk id="56" creationId="{5671EC43-B901-44F0-87FB-B2541A496C0E}"/>
          </ac:cxnSpMkLst>
        </pc:cxnChg>
        <pc:cxnChg chg="mod">
          <ac:chgData name="John Kim" userId="S::u7269158@anu.edu.au::832ec987-e2e6-4d92-bc27-e6bf9c48c4ca" providerId="AD" clId="Web-{CCD5D5C8-AF81-9CA8-14E2-DDD89AFAB86B}" dt="2021-05-20T11:53:33.929" v="1515"/>
          <ac:cxnSpMkLst>
            <pc:docMk/>
            <pc:sldMk cId="3781645630" sldId="276"/>
            <ac:cxnSpMk id="58" creationId="{46081030-E73F-481B-965D-04AA2E6F973A}"/>
          </ac:cxnSpMkLst>
        </pc:cxnChg>
        <pc:cxnChg chg="mod">
          <ac:chgData name="John Kim" userId="S::u7269158@anu.edu.au::832ec987-e2e6-4d92-bc27-e6bf9c48c4ca" providerId="AD" clId="Web-{CCD5D5C8-AF81-9CA8-14E2-DDD89AFAB86B}" dt="2021-05-20T11:54:20.413" v="1530"/>
          <ac:cxnSpMkLst>
            <pc:docMk/>
            <pc:sldMk cId="3781645630" sldId="276"/>
            <ac:cxnSpMk id="62" creationId="{24FF5C53-DA3D-49B9-8411-E8AF3589F71D}"/>
          </ac:cxnSpMkLst>
        </pc:cxnChg>
        <pc:cxnChg chg="mod">
          <ac:chgData name="John Kim" userId="S::u7269158@anu.edu.au::832ec987-e2e6-4d92-bc27-e6bf9c48c4ca" providerId="AD" clId="Web-{CCD5D5C8-AF81-9CA8-14E2-DDD89AFAB86B}" dt="2021-05-20T11:54:20.413" v="1530"/>
          <ac:cxnSpMkLst>
            <pc:docMk/>
            <pc:sldMk cId="3781645630" sldId="276"/>
            <ac:cxnSpMk id="64" creationId="{6B0EB52B-31AB-4B87-8E73-561C231A365A}"/>
          </ac:cxnSpMkLst>
        </pc:cxnChg>
      </pc:sldChg>
      <pc:sldChg chg="addSp delSp modSp new ord">
        <pc:chgData name="John Kim" userId="S::u7269158@anu.edu.au::832ec987-e2e6-4d92-bc27-e6bf9c48c4ca" providerId="AD" clId="Web-{CCD5D5C8-AF81-9CA8-14E2-DDD89AFAB86B}" dt="2021-05-20T12:09:20.618" v="1792"/>
        <pc:sldMkLst>
          <pc:docMk/>
          <pc:sldMk cId="2218977276" sldId="277"/>
        </pc:sldMkLst>
        <pc:spChg chg="mod">
          <ac:chgData name="John Kim" userId="S::u7269158@anu.edu.au::832ec987-e2e6-4d92-bc27-e6bf9c48c4ca" providerId="AD" clId="Web-{CCD5D5C8-AF81-9CA8-14E2-DDD89AFAB86B}" dt="2021-05-20T11:58:29.476" v="1575" actId="20577"/>
          <ac:spMkLst>
            <pc:docMk/>
            <pc:sldMk cId="2218977276" sldId="277"/>
            <ac:spMk id="2" creationId="{74C29912-3FEF-4FCB-A2F2-6A00068B9CDC}"/>
          </ac:spMkLst>
        </pc:spChg>
        <pc:spChg chg="del">
          <ac:chgData name="John Kim" userId="S::u7269158@anu.edu.au::832ec987-e2e6-4d92-bc27-e6bf9c48c4ca" providerId="AD" clId="Web-{CCD5D5C8-AF81-9CA8-14E2-DDD89AFAB86B}" dt="2021-05-20T11:58:33.992" v="1576"/>
          <ac:spMkLst>
            <pc:docMk/>
            <pc:sldMk cId="2218977276" sldId="277"/>
            <ac:spMk id="3" creationId="{64B23E10-9418-48A7-AF7E-F8D9AFEBD061}"/>
          </ac:spMkLst>
        </pc:spChg>
        <pc:spChg chg="add del mod">
          <ac:chgData name="John Kim" userId="S::u7269158@anu.edu.au::832ec987-e2e6-4d92-bc27-e6bf9c48c4ca" providerId="AD" clId="Web-{CCD5D5C8-AF81-9CA8-14E2-DDD89AFAB86B}" dt="2021-05-20T11:59:27.148" v="1588"/>
          <ac:spMkLst>
            <pc:docMk/>
            <pc:sldMk cId="2218977276" sldId="277"/>
            <ac:spMk id="6" creationId="{1ABCA2AD-229F-44AB-A69A-240EECC03528}"/>
          </ac:spMkLst>
        </pc:spChg>
        <pc:spChg chg="add mod">
          <ac:chgData name="John Kim" userId="S::u7269158@anu.edu.au::832ec987-e2e6-4d92-bc27-e6bf9c48c4ca" providerId="AD" clId="Web-{CCD5D5C8-AF81-9CA8-14E2-DDD89AFAB86B}" dt="2021-05-20T12:03:56.056" v="1720" actId="1076"/>
          <ac:spMkLst>
            <pc:docMk/>
            <pc:sldMk cId="2218977276" sldId="277"/>
            <ac:spMk id="7" creationId="{B946C4B0-50F0-4F85-B8F1-65A6C83543E3}"/>
          </ac:spMkLst>
        </pc:spChg>
        <pc:spChg chg="add mod">
          <ac:chgData name="John Kim" userId="S::u7269158@anu.edu.au::832ec987-e2e6-4d92-bc27-e6bf9c48c4ca" providerId="AD" clId="Web-{CCD5D5C8-AF81-9CA8-14E2-DDD89AFAB86B}" dt="2021-05-20T12:03:56.102" v="1721" actId="1076"/>
          <ac:spMkLst>
            <pc:docMk/>
            <pc:sldMk cId="2218977276" sldId="277"/>
            <ac:spMk id="8" creationId="{CA6C7F24-53E7-4CD4-AC3E-4AE57036D5F4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47.399" v="1780"/>
          <ac:spMkLst>
            <pc:docMk/>
            <pc:sldMk cId="2218977276" sldId="277"/>
            <ac:spMk id="10" creationId="{32AC4819-3C86-4DFB-9368-6EEEE696686F}"/>
          </ac:spMkLst>
        </pc:spChg>
        <pc:spChg chg="add del mod">
          <ac:chgData name="John Kim" userId="S::u7269158@anu.edu.au::832ec987-e2e6-4d92-bc27-e6bf9c48c4ca" providerId="AD" clId="Web-{CCD5D5C8-AF81-9CA8-14E2-DDD89AFAB86B}" dt="2021-05-20T12:09:19.664" v="1791"/>
          <ac:spMkLst>
            <pc:docMk/>
            <pc:sldMk cId="2218977276" sldId="277"/>
            <ac:spMk id="11" creationId="{B27F3B4A-6009-409D-A222-26363144719A}"/>
          </ac:spMkLst>
        </pc:spChg>
        <pc:spChg chg="add mod">
          <ac:chgData name="John Kim" userId="S::u7269158@anu.edu.au::832ec987-e2e6-4d92-bc27-e6bf9c48c4ca" providerId="AD" clId="Web-{CCD5D5C8-AF81-9CA8-14E2-DDD89AFAB86B}" dt="2021-05-20T12:09:20.618" v="1792"/>
          <ac:spMkLst>
            <pc:docMk/>
            <pc:sldMk cId="2218977276" sldId="277"/>
            <ac:spMk id="12" creationId="{1AE93AF9-2413-4140-9265-E92C30E4DBD6}"/>
          </ac:spMkLst>
        </pc:spChg>
        <pc:grpChg chg="add mod">
          <ac:chgData name="John Kim" userId="S::u7269158@anu.edu.au::832ec987-e2e6-4d92-bc27-e6bf9c48c4ca" providerId="AD" clId="Web-{CCD5D5C8-AF81-9CA8-14E2-DDD89AFAB86B}" dt="2021-05-20T12:04:02.102" v="1722" actId="1076"/>
          <ac:grpSpMkLst>
            <pc:docMk/>
            <pc:sldMk cId="2218977276" sldId="277"/>
            <ac:grpSpMk id="9" creationId="{AAB52B31-7ABF-4D05-B0E3-FAD54C87D146}"/>
          </ac:grpSpMkLst>
        </pc:grpChg>
        <pc:picChg chg="add mod">
          <ac:chgData name="John Kim" userId="S::u7269158@anu.edu.au::832ec987-e2e6-4d92-bc27-e6bf9c48c4ca" providerId="AD" clId="Web-{CCD5D5C8-AF81-9CA8-14E2-DDD89AFAB86B}" dt="2021-05-20T12:03:56.008" v="1719" actId="1076"/>
          <ac:picMkLst>
            <pc:docMk/>
            <pc:sldMk cId="2218977276" sldId="277"/>
            <ac:picMk id="5" creationId="{D3A8C578-78F2-4132-B676-B516DE69ACFC}"/>
          </ac:picMkLst>
        </pc:picChg>
      </pc:sldChg>
      <pc:sldChg chg="addSp modSp">
        <pc:chgData name="John Kim" userId="S::u7269158@anu.edu.au::832ec987-e2e6-4d92-bc27-e6bf9c48c4ca" providerId="AD" clId="Web-{CCD5D5C8-AF81-9CA8-14E2-DDD89AFAB86B}" dt="2021-05-20T12:35:17.885" v="1825" actId="20577"/>
        <pc:sldMkLst>
          <pc:docMk/>
          <pc:sldMk cId="1363141182" sldId="278"/>
        </pc:sldMkLst>
        <pc:spChg chg="add mod">
          <ac:chgData name="John Kim" userId="S::u7269158@anu.edu.au::832ec987-e2e6-4d92-bc27-e6bf9c48c4ca" providerId="AD" clId="Web-{CCD5D5C8-AF81-9CA8-14E2-DDD89AFAB86B}" dt="2021-05-20T12:35:17.885" v="1825" actId="20577"/>
          <ac:spMkLst>
            <pc:docMk/>
            <pc:sldMk cId="1363141182" sldId="278"/>
            <ac:spMk id="9" creationId="{79050764-C4A4-4660-9282-EBA912666083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5:26.385" v="1832" actId="20577"/>
        <pc:sldMkLst>
          <pc:docMk/>
          <pc:sldMk cId="3389695254" sldId="279"/>
        </pc:sldMkLst>
        <pc:spChg chg="add mod">
          <ac:chgData name="John Kim" userId="S::u7269158@anu.edu.au::832ec987-e2e6-4d92-bc27-e6bf9c48c4ca" providerId="AD" clId="Web-{CCD5D5C8-AF81-9CA8-14E2-DDD89AFAB86B}" dt="2021-05-20T12:35:26.385" v="1832" actId="20577"/>
          <ac:spMkLst>
            <pc:docMk/>
            <pc:sldMk cId="3389695254" sldId="279"/>
            <ac:spMk id="6" creationId="{153AEDA3-7378-4143-A8E8-D528311A47BF}"/>
          </ac:spMkLst>
        </pc:spChg>
      </pc:sldChg>
      <pc:sldChg chg="modSp add replId">
        <pc:chgData name="John Kim" userId="S::u7269158@anu.edu.au::832ec987-e2e6-4d92-bc27-e6bf9c48c4ca" providerId="AD" clId="Web-{CCD5D5C8-AF81-9CA8-14E2-DDD89AFAB86B}" dt="2021-05-20T12:36:40.792" v="1884" actId="20577"/>
        <pc:sldMkLst>
          <pc:docMk/>
          <pc:sldMk cId="2292749039" sldId="280"/>
        </pc:sldMkLst>
        <pc:spChg chg="mod">
          <ac:chgData name="John Kim" userId="S::u7269158@anu.edu.au::832ec987-e2e6-4d92-bc27-e6bf9c48c4ca" providerId="AD" clId="Web-{CCD5D5C8-AF81-9CA8-14E2-DDD89AFAB86B}" dt="2021-05-20T12:36:40.792" v="1884" actId="20577"/>
          <ac:spMkLst>
            <pc:docMk/>
            <pc:sldMk cId="2292749039" sldId="280"/>
            <ac:spMk id="6" creationId="{65C747FD-B89A-4383-B461-CE54AC56879A}"/>
          </ac:spMkLst>
        </pc:spChg>
      </pc:sldChg>
      <pc:sldChg chg="modSp add ord replId">
        <pc:chgData name="John Kim" userId="S::u7269158@anu.edu.au::832ec987-e2e6-4d92-bc27-e6bf9c48c4ca" providerId="AD" clId="Web-{CCD5D5C8-AF81-9CA8-14E2-DDD89AFAB86B}" dt="2021-05-20T12:37:00.667" v="1900" actId="20577"/>
        <pc:sldMkLst>
          <pc:docMk/>
          <pc:sldMk cId="1972967300" sldId="281"/>
        </pc:sldMkLst>
        <pc:spChg chg="mod">
          <ac:chgData name="John Kim" userId="S::u7269158@anu.edu.au::832ec987-e2e6-4d92-bc27-e6bf9c48c4ca" providerId="AD" clId="Web-{CCD5D5C8-AF81-9CA8-14E2-DDD89AFAB86B}" dt="2021-05-20T12:37:00.667" v="1900" actId="20577"/>
          <ac:spMkLst>
            <pc:docMk/>
            <pc:sldMk cId="1972967300" sldId="281"/>
            <ac:spMk id="6" creationId="{65C747FD-B89A-4383-B461-CE54AC56879A}"/>
          </ac:spMkLst>
        </pc:spChg>
      </pc:sldChg>
      <pc:sldChg chg="addSp modSp add replId">
        <pc:chgData name="John Kim" userId="S::u7269158@anu.edu.au::832ec987-e2e6-4d92-bc27-e6bf9c48c4ca" providerId="AD" clId="Web-{CCD5D5C8-AF81-9CA8-14E2-DDD89AFAB86B}" dt="2021-05-20T12:38:56.168" v="1995" actId="20577"/>
        <pc:sldMkLst>
          <pc:docMk/>
          <pc:sldMk cId="2851572919" sldId="282"/>
        </pc:sldMkLst>
        <pc:spChg chg="add mod">
          <ac:chgData name="John Kim" userId="S::u7269158@anu.edu.au::832ec987-e2e6-4d92-bc27-e6bf9c48c4ca" providerId="AD" clId="Web-{CCD5D5C8-AF81-9CA8-14E2-DDD89AFAB86B}" dt="2021-05-20T12:38:56.168" v="1995" actId="20577"/>
          <ac:spMkLst>
            <pc:docMk/>
            <pc:sldMk cId="2851572919" sldId="282"/>
            <ac:spMk id="6" creationId="{6713E51F-A2BD-4D36-914E-FA14721358A7}"/>
          </ac:spMkLst>
        </pc:spChg>
      </pc:sldChg>
      <pc:sldChg chg="addSp modSp add replId">
        <pc:chgData name="John Kim" userId="S::u7269158@anu.edu.au::832ec987-e2e6-4d92-bc27-e6bf9c48c4ca" providerId="AD" clId="Web-{CCD5D5C8-AF81-9CA8-14E2-DDD89AFAB86B}" dt="2021-05-20T12:39:04.683" v="2003" actId="20577"/>
        <pc:sldMkLst>
          <pc:docMk/>
          <pc:sldMk cId="98247648" sldId="283"/>
        </pc:sldMkLst>
        <pc:spChg chg="add mod">
          <ac:chgData name="John Kim" userId="S::u7269158@anu.edu.au::832ec987-e2e6-4d92-bc27-e6bf9c48c4ca" providerId="AD" clId="Web-{CCD5D5C8-AF81-9CA8-14E2-DDD89AFAB86B}" dt="2021-05-20T12:39:04.683" v="2003" actId="20577"/>
          <ac:spMkLst>
            <pc:docMk/>
            <pc:sldMk cId="98247648" sldId="283"/>
            <ac:spMk id="6" creationId="{586BC12C-C9F1-43BC-95E9-AC9FBE2FF4BB}"/>
          </ac:spMkLst>
        </pc:spChg>
      </pc:sldChg>
      <pc:sldChg chg="modSp add replId">
        <pc:chgData name="John Kim" userId="S::u7269158@anu.edu.au::832ec987-e2e6-4d92-bc27-e6bf9c48c4ca" providerId="AD" clId="Web-{CCD5D5C8-AF81-9CA8-14E2-DDD89AFAB86B}" dt="2021-05-20T12:40:17.356" v="2056" actId="20577"/>
        <pc:sldMkLst>
          <pc:docMk/>
          <pc:sldMk cId="2541261842" sldId="284"/>
        </pc:sldMkLst>
        <pc:spChg chg="mod">
          <ac:chgData name="John Kim" userId="S::u7269158@anu.edu.au::832ec987-e2e6-4d92-bc27-e6bf9c48c4ca" providerId="AD" clId="Web-{CCD5D5C8-AF81-9CA8-14E2-DDD89AFAB86B}" dt="2021-05-20T12:40:17.356" v="2056" actId="20577"/>
          <ac:spMkLst>
            <pc:docMk/>
            <pc:sldMk cId="2541261842" sldId="284"/>
            <ac:spMk id="6" creationId="{AE2CC1E0-164C-4766-89E8-516102F3BE87}"/>
          </ac:spMkLst>
        </pc:spChg>
      </pc:sldChg>
      <pc:sldChg chg="addSp delSp modSp mod setBg">
        <pc:chgData name="John Kim" userId="S::u7269158@anu.edu.au::832ec987-e2e6-4d92-bc27-e6bf9c48c4ca" providerId="AD" clId="Web-{CCD5D5C8-AF81-9CA8-14E2-DDD89AFAB86B}" dt="2021-05-20T12:59:22.458" v="2146"/>
        <pc:sldMkLst>
          <pc:docMk/>
          <pc:sldMk cId="1198745552" sldId="285"/>
        </pc:sldMkLst>
        <pc:spChg chg="mo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2" creationId="{C2191F87-9D53-4F6D-B525-917401278FF9}"/>
          </ac:spMkLst>
        </pc:spChg>
        <pc:spChg chg="del">
          <ac:chgData name="John Kim" userId="S::u7269158@anu.edu.au::832ec987-e2e6-4d92-bc27-e6bf9c48c4ca" providerId="AD" clId="Web-{CCD5D5C8-AF81-9CA8-14E2-DDD89AFAB86B}" dt="2021-05-20T12:56:19.894" v="2059"/>
          <ac:spMkLst>
            <pc:docMk/>
            <pc:sldMk cId="1198745552" sldId="285"/>
            <ac:spMk id="3" creationId="{05C683FF-489C-47CB-83DA-48A2D7D925D2}"/>
          </ac:spMkLst>
        </pc:spChg>
        <pc:spChg chg="mo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4" creationId="{8E11AF49-E0C9-4AFC-A958-F9187D8EB31C}"/>
          </ac:spMkLst>
        </pc:spChg>
        <pc:spChg chg="add">
          <ac:chgData name="John Kim" userId="S::u7269158@anu.edu.au::832ec987-e2e6-4d92-bc27-e6bf9c48c4ca" providerId="AD" clId="Web-{CCD5D5C8-AF81-9CA8-14E2-DDD89AFAB86B}" dt="2021-05-20T12:56:27.144" v="2060"/>
          <ac:spMkLst>
            <pc:docMk/>
            <pc:sldMk cId="1198745552" sldId="285"/>
            <ac:spMk id="6" creationId="{9B2A207C-7F04-492C-A794-1859FA7769E9}"/>
          </ac:spMkLst>
        </pc:spChg>
        <pc:spChg chg="add">
          <ac:chgData name="John Kim" userId="S::u7269158@anu.edu.au::832ec987-e2e6-4d92-bc27-e6bf9c48c4ca" providerId="AD" clId="Web-{CCD5D5C8-AF81-9CA8-14E2-DDD89AFAB86B}" dt="2021-05-20T12:56:27.159" v="2061"/>
          <ac:spMkLst>
            <pc:docMk/>
            <pc:sldMk cId="1198745552" sldId="285"/>
            <ac:spMk id="8" creationId="{163AEDF5-8FAF-4DA7-8401-6CC77F2A4DB9}"/>
          </ac:spMkLst>
        </pc:spChg>
        <pc:spChg chg="add">
          <ac:chgData name="John Kim" userId="S::u7269158@anu.edu.au::832ec987-e2e6-4d92-bc27-e6bf9c48c4ca" providerId="AD" clId="Web-{CCD5D5C8-AF81-9CA8-14E2-DDD89AFAB86B}" dt="2021-05-20T12:56:27.159" v="2062"/>
          <ac:spMkLst>
            <pc:docMk/>
            <pc:sldMk cId="1198745552" sldId="285"/>
            <ac:spMk id="10" creationId="{A884141C-9E84-40DE-8CF7-EDD7305505C9}"/>
          </ac:spMkLst>
        </pc:spChg>
        <pc:spChg chg="add">
          <ac:chgData name="John Kim" userId="S::u7269158@anu.edu.au::832ec987-e2e6-4d92-bc27-e6bf9c48c4ca" providerId="AD" clId="Web-{CCD5D5C8-AF81-9CA8-14E2-DDD89AFAB86B}" dt="2021-05-20T12:56:27.175" v="2063"/>
          <ac:spMkLst>
            <pc:docMk/>
            <pc:sldMk cId="1198745552" sldId="285"/>
            <ac:spMk id="12" creationId="{7F00AF9D-A9B3-4FDB-A6E2-F739F878E6B5}"/>
          </ac:spMkLst>
        </pc:spChg>
        <pc:spChg chg="add">
          <ac:chgData name="John Kim" userId="S::u7269158@anu.edu.au::832ec987-e2e6-4d92-bc27-e6bf9c48c4ca" providerId="AD" clId="Web-{CCD5D5C8-AF81-9CA8-14E2-DDD89AFAB86B}" dt="2021-05-20T12:56:27.175" v="2064"/>
          <ac:spMkLst>
            <pc:docMk/>
            <pc:sldMk cId="1198745552" sldId="285"/>
            <ac:spMk id="14" creationId="{4DEE53C7-E7A5-4E1D-8A96-98D5EA528953}"/>
          </ac:spMkLst>
        </pc:spChg>
        <pc:spChg chg="add">
          <ac:chgData name="John Kim" userId="S::u7269158@anu.edu.au::832ec987-e2e6-4d92-bc27-e6bf9c48c4ca" providerId="AD" clId="Web-{CCD5D5C8-AF81-9CA8-14E2-DDD89AFAB86B}" dt="2021-05-20T12:56:27.191" v="2065"/>
          <ac:spMkLst>
            <pc:docMk/>
            <pc:sldMk cId="1198745552" sldId="285"/>
            <ac:spMk id="16" creationId="{1E33641E-FFEF-4953-BF09-997D5D624B02}"/>
          </ac:spMkLst>
        </pc:spChg>
        <pc:spChg chg="add">
          <ac:chgData name="John Kim" userId="S::u7269158@anu.edu.au::832ec987-e2e6-4d92-bc27-e6bf9c48c4ca" providerId="AD" clId="Web-{CCD5D5C8-AF81-9CA8-14E2-DDD89AFAB86B}" dt="2021-05-20T12:56:27.191" v="2066"/>
          <ac:spMkLst>
            <pc:docMk/>
            <pc:sldMk cId="1198745552" sldId="285"/>
            <ac:spMk id="18" creationId="{310F3BDF-508A-48D3-9A81-E4808123BDF5}"/>
          </ac:spMkLst>
        </pc:spChg>
        <pc:spChg chg="add">
          <ac:chgData name="John Kim" userId="S::u7269158@anu.edu.au::832ec987-e2e6-4d92-bc27-e6bf9c48c4ca" providerId="AD" clId="Web-{CCD5D5C8-AF81-9CA8-14E2-DDD89AFAB86B}" dt="2021-05-20T12:56:27.206" v="2067"/>
          <ac:spMkLst>
            <pc:docMk/>
            <pc:sldMk cId="1198745552" sldId="285"/>
            <ac:spMk id="20" creationId="{CBF205B8-17BC-43BA-8847-CAEFC009C92B}"/>
          </ac:spMkLst>
        </pc:spChg>
        <pc:spChg chg="add">
          <ac:chgData name="John Kim" userId="S::u7269158@anu.edu.au::832ec987-e2e6-4d92-bc27-e6bf9c48c4ca" providerId="AD" clId="Web-{CCD5D5C8-AF81-9CA8-14E2-DDD89AFAB86B}" dt="2021-05-20T12:56:27.222" v="2068"/>
          <ac:spMkLst>
            <pc:docMk/>
            <pc:sldMk cId="1198745552" sldId="285"/>
            <ac:spMk id="22" creationId="{B20BC9F9-A4AE-4A1B-BEC9-015B5E6F4D1D}"/>
          </ac:spMkLst>
        </pc:spChg>
        <pc:spChg chg="add">
          <ac:chgData name="John Kim" userId="S::u7269158@anu.edu.au::832ec987-e2e6-4d92-bc27-e6bf9c48c4ca" providerId="AD" clId="Web-{CCD5D5C8-AF81-9CA8-14E2-DDD89AFAB86B}" dt="2021-05-20T12:56:27.222" v="2069"/>
          <ac:spMkLst>
            <pc:docMk/>
            <pc:sldMk cId="1198745552" sldId="285"/>
            <ac:spMk id="24" creationId="{1FE9C7B6-CCDF-4B23-AAF1-6A4EB64D4F30}"/>
          </ac:spMkLst>
        </pc:spChg>
        <pc:spChg chg="add">
          <ac:chgData name="John Kim" userId="S::u7269158@anu.edu.au::832ec987-e2e6-4d92-bc27-e6bf9c48c4ca" providerId="AD" clId="Web-{CCD5D5C8-AF81-9CA8-14E2-DDD89AFAB86B}" dt="2021-05-20T12:56:27.238" v="2070"/>
          <ac:spMkLst>
            <pc:docMk/>
            <pc:sldMk cId="1198745552" sldId="285"/>
            <ac:spMk id="26" creationId="{92910CC2-5B33-4ECD-A062-026CE83DDE78}"/>
          </ac:spMkLst>
        </pc:spChg>
        <pc:spChg chg="add">
          <ac:chgData name="John Kim" userId="S::u7269158@anu.edu.au::832ec987-e2e6-4d92-bc27-e6bf9c48c4ca" providerId="AD" clId="Web-{CCD5D5C8-AF81-9CA8-14E2-DDD89AFAB86B}" dt="2021-05-20T12:56:27.238" v="2071"/>
          <ac:spMkLst>
            <pc:docMk/>
            <pc:sldMk cId="1198745552" sldId="285"/>
            <ac:spMk id="28" creationId="{AEB40FE7-F16D-43B2-9C0E-A35D8194FE5C}"/>
          </ac:spMkLst>
        </pc:spChg>
        <pc:spChg chg="add">
          <ac:chgData name="John Kim" userId="S::u7269158@anu.edu.au::832ec987-e2e6-4d92-bc27-e6bf9c48c4ca" providerId="AD" clId="Web-{CCD5D5C8-AF81-9CA8-14E2-DDD89AFAB86B}" dt="2021-05-20T12:56:27.253" v="2072"/>
          <ac:spMkLst>
            <pc:docMk/>
            <pc:sldMk cId="1198745552" sldId="285"/>
            <ac:spMk id="30" creationId="{57A903CA-1CA0-4AD5-BE71-97987C2E2A31}"/>
          </ac:spMkLst>
        </pc:spChg>
        <pc:spChg chg="add">
          <ac:chgData name="John Kim" userId="S::u7269158@anu.edu.au::832ec987-e2e6-4d92-bc27-e6bf9c48c4ca" providerId="AD" clId="Web-{CCD5D5C8-AF81-9CA8-14E2-DDD89AFAB86B}" dt="2021-05-20T12:56:27.269" v="2073"/>
          <ac:spMkLst>
            <pc:docMk/>
            <pc:sldMk cId="1198745552" sldId="285"/>
            <ac:spMk id="32" creationId="{9BE17646-3577-4348-95FC-5CC1D70C22CE}"/>
          </ac:spMkLst>
        </pc:spChg>
        <pc:spChg chg="add">
          <ac:chgData name="John Kim" userId="S::u7269158@anu.edu.au::832ec987-e2e6-4d92-bc27-e6bf9c48c4ca" providerId="AD" clId="Web-{CCD5D5C8-AF81-9CA8-14E2-DDD89AFAB86B}" dt="2021-05-20T12:56:27.269" v="2074"/>
          <ac:spMkLst>
            <pc:docMk/>
            <pc:sldMk cId="1198745552" sldId="285"/>
            <ac:spMk id="34" creationId="{AC2A0920-E312-4451-9703-BA75038728A3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081" v="2108" actId="1076"/>
          <ac:spMkLst>
            <pc:docMk/>
            <pc:sldMk cId="1198745552" sldId="285"/>
            <ac:spMk id="37" creationId="{DF1B31F4-80F3-4BEA-82FD-800CC52F585C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53" v="2125" actId="1076"/>
          <ac:spMkLst>
            <pc:docMk/>
            <pc:sldMk cId="1198745552" sldId="285"/>
            <ac:spMk id="71" creationId="{E7477CB7-494D-451E-AEEF-FC18B0210C94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69" v="2126" actId="1076"/>
          <ac:spMkLst>
            <pc:docMk/>
            <pc:sldMk cId="1198745552" sldId="285"/>
            <ac:spMk id="73" creationId="{07569CF4-6991-460E-817B-5A095A4927E4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69" v="2127" actId="1076"/>
          <ac:spMkLst>
            <pc:docMk/>
            <pc:sldMk cId="1198745552" sldId="285"/>
            <ac:spMk id="75" creationId="{7E3DF00B-94F9-4C83-A9E2-B63EE9C9D352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85" v="2128" actId="1076"/>
          <ac:spMkLst>
            <pc:docMk/>
            <pc:sldMk cId="1198745552" sldId="285"/>
            <ac:spMk id="77" creationId="{1B379267-AC31-47E7-8E7D-7A0E7A380819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00" v="2129" actId="1076"/>
          <ac:spMkLst>
            <pc:docMk/>
            <pc:sldMk cId="1198745552" sldId="285"/>
            <ac:spMk id="79" creationId="{C1EB8DE7-0BD7-41CF-8D5F-2038530365E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16" v="2130" actId="1076"/>
          <ac:spMkLst>
            <pc:docMk/>
            <pc:sldMk cId="1198745552" sldId="285"/>
            <ac:spMk id="81" creationId="{20D61E5C-A92B-4DA4-8725-B88C6C0EC1C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16" v="2131" actId="1076"/>
          <ac:spMkLst>
            <pc:docMk/>
            <pc:sldMk cId="1198745552" sldId="285"/>
            <ac:spMk id="83" creationId="{82FFC644-2B59-47BC-8AC2-287AF465BAEA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31" v="2132" actId="1076"/>
          <ac:spMkLst>
            <pc:docMk/>
            <pc:sldMk cId="1198745552" sldId="285"/>
            <ac:spMk id="85" creationId="{D488A4D9-966A-4ABA-8491-ADB566ECBD4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47" v="2133" actId="1076"/>
          <ac:spMkLst>
            <pc:docMk/>
            <pc:sldMk cId="1198745552" sldId="285"/>
            <ac:spMk id="87" creationId="{764E3D76-0935-4569-8CCB-EA5D61204EA9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47" v="2134" actId="1076"/>
          <ac:spMkLst>
            <pc:docMk/>
            <pc:sldMk cId="1198745552" sldId="285"/>
            <ac:spMk id="89" creationId="{65B0A240-11CF-4A5C-BE72-46FFC4B958A1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410" v="2138" actId="1076"/>
          <ac:spMkLst>
            <pc:docMk/>
            <pc:sldMk cId="1198745552" sldId="285"/>
            <ac:spMk id="103" creationId="{83B12899-B50E-4202-B5FC-07435F0093B2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0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2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4" creationId="{53B8D6B0-55D6-48DC-86D8-FD95D5F118AB}"/>
          </ac:spMkLst>
        </pc:spChg>
        <pc:grpChg chg="add mod">
          <ac:chgData name="John Kim" userId="S::u7269158@anu.edu.au::832ec987-e2e6-4d92-bc27-e6bf9c48c4ca" providerId="AD" clId="Web-{CCD5D5C8-AF81-9CA8-14E2-DDD89AFAB86B}" dt="2021-05-20T12:59:07.582" v="2144" actId="1076"/>
          <ac:grpSpMkLst>
            <pc:docMk/>
            <pc:sldMk cId="1198745552" sldId="285"/>
            <ac:grpSpMk id="35" creationId="{89B436B3-291C-4866-9225-B51461FEC47C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63" v="2135" actId="1076"/>
          <ac:grpSpMkLst>
            <pc:docMk/>
            <pc:sldMk cId="1198745552" sldId="285"/>
            <ac:grpSpMk id="93" creationId="{511B7946-54D5-4A0B-84C2-6B25C21A2728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78" v="2136" actId="1076"/>
          <ac:grpSpMkLst>
            <pc:docMk/>
            <pc:sldMk cId="1198745552" sldId="285"/>
            <ac:grpSpMk id="97" creationId="{2BE96EF4-A11C-4DD8-8F79-13927C29AE2D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94" v="2137" actId="1076"/>
          <ac:grpSpMkLst>
            <pc:docMk/>
            <pc:sldMk cId="1198745552" sldId="285"/>
            <ac:grpSpMk id="101" creationId="{C0E43CA5-AD03-4247-A6C6-BB51913FE111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6.285" v="2140" actId="1076"/>
          <ac:grpSpMkLst>
            <pc:docMk/>
            <pc:sldMk cId="1198745552" sldId="285"/>
            <ac:grpSpMk id="104" creationId="{67B4BFCF-19C4-497A-8C17-8AEC6DA46552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9:22.458" v="2146"/>
          <ac:grpSpMkLst>
            <pc:docMk/>
            <pc:sldMk cId="1198745552" sldId="285"/>
            <ac:grpSpMk id="105" creationId="{D72C26A9-3959-433D-98F0-B0AF1D7CCC93}"/>
          </ac:grpSpMkLst>
        </pc:grpChg>
        <pc:cxnChg chg="add mod">
          <ac:chgData name="John Kim" userId="S::u7269158@anu.edu.au::832ec987-e2e6-4d92-bc27-e6bf9c48c4ca" providerId="AD" clId="Web-{CCD5D5C8-AF81-9CA8-14E2-DDD89AFAB86B}" dt="2021-05-20T12:56:50.081" v="2109" actId="1076"/>
          <ac:cxnSpMkLst>
            <pc:docMk/>
            <pc:sldMk cId="1198745552" sldId="285"/>
            <ac:cxnSpMk id="39" creationId="{1203ABC6-B1FD-4F64-852A-94AA54E25814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097" v="2110" actId="1076"/>
          <ac:cxnSpMkLst>
            <pc:docMk/>
            <pc:sldMk cId="1198745552" sldId="285"/>
            <ac:cxnSpMk id="41" creationId="{6F6E38A4-A804-4BF6-89B2-E26CBF922742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13" v="2111" actId="1076"/>
          <ac:cxnSpMkLst>
            <pc:docMk/>
            <pc:sldMk cId="1198745552" sldId="285"/>
            <ac:cxnSpMk id="43" creationId="{65088138-8E0F-44BB-ACDB-101110E0EAAD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13" v="2112" actId="1076"/>
          <ac:cxnSpMkLst>
            <pc:docMk/>
            <pc:sldMk cId="1198745552" sldId="285"/>
            <ac:cxnSpMk id="45" creationId="{F27AB9CD-92F9-416B-B915-8F8790DA42FC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28" v="2113" actId="1076"/>
          <ac:cxnSpMkLst>
            <pc:docMk/>
            <pc:sldMk cId="1198745552" sldId="285"/>
            <ac:cxnSpMk id="47" creationId="{E3EFA8D3-10A0-4E62-9B74-C99209604785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44" v="2114" actId="1076"/>
          <ac:cxnSpMkLst>
            <pc:docMk/>
            <pc:sldMk cId="1198745552" sldId="285"/>
            <ac:cxnSpMk id="49" creationId="{AA547E4D-3A48-46B2-9C6B-4B02DD13B849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44" v="2115" actId="1076"/>
          <ac:cxnSpMkLst>
            <pc:docMk/>
            <pc:sldMk cId="1198745552" sldId="285"/>
            <ac:cxnSpMk id="51" creationId="{E8A6D05B-D407-48C3-8D53-DE033CE3DBF7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60" v="2116" actId="1076"/>
          <ac:cxnSpMkLst>
            <pc:docMk/>
            <pc:sldMk cId="1198745552" sldId="285"/>
            <ac:cxnSpMk id="53" creationId="{99C6E928-6189-4BCF-BFF9-BB8549AD774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75" v="2117" actId="1076"/>
          <ac:cxnSpMkLst>
            <pc:docMk/>
            <pc:sldMk cId="1198745552" sldId="285"/>
            <ac:cxnSpMk id="55" creationId="{D4345699-24A4-43DD-8693-E656EBD801E9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75" v="2118" actId="1076"/>
          <ac:cxnSpMkLst>
            <pc:docMk/>
            <pc:sldMk cId="1198745552" sldId="285"/>
            <ac:cxnSpMk id="57" creationId="{B284AFC1-0405-4A5B-A0EB-DF2C90C54F3D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91" v="2119" actId="1076"/>
          <ac:cxnSpMkLst>
            <pc:docMk/>
            <pc:sldMk cId="1198745552" sldId="285"/>
            <ac:cxnSpMk id="59" creationId="{307C0E68-EC32-4829-B1F0-8D15099C7161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06" v="2120" actId="1076"/>
          <ac:cxnSpMkLst>
            <pc:docMk/>
            <pc:sldMk cId="1198745552" sldId="285"/>
            <ac:cxnSpMk id="61" creationId="{F573E3EE-3DD1-46B4-A749-187868C4650A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06" v="2121" actId="1076"/>
          <ac:cxnSpMkLst>
            <pc:docMk/>
            <pc:sldMk cId="1198745552" sldId="285"/>
            <ac:cxnSpMk id="63" creationId="{1D2F2CAE-C300-4F7D-934D-72403FAB9F7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22" v="2122" actId="1076"/>
          <ac:cxnSpMkLst>
            <pc:docMk/>
            <pc:sldMk cId="1198745552" sldId="285"/>
            <ac:cxnSpMk id="65" creationId="{5E1A12B0-447B-4313-8571-BAF2AD1039D5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38" v="2123" actId="1076"/>
          <ac:cxnSpMkLst>
            <pc:docMk/>
            <pc:sldMk cId="1198745552" sldId="285"/>
            <ac:cxnSpMk id="67" creationId="{226F2B1D-6F8D-4317-934A-829B077B8A0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38" v="2124" actId="1076"/>
          <ac:cxnSpMkLst>
            <pc:docMk/>
            <pc:sldMk cId="1198745552" sldId="285"/>
            <ac:cxnSpMk id="69" creationId="{7A66A3B8-5C37-4E30-AC57-8BA84D4ABAF0}"/>
          </ac:cxnSpMkLst>
        </pc:cxnChg>
      </pc:sldChg>
      <pc:sldChg chg="addSp delSp modSp add del mod replId setBg">
        <pc:chgData name="John Kim" userId="S::u7269158@anu.edu.au::832ec987-e2e6-4d92-bc27-e6bf9c48c4ca" providerId="AD" clId="Web-{CCD5D5C8-AF81-9CA8-14E2-DDD89AFAB86B}" dt="2021-05-20T12:59:25.067" v="2147"/>
        <pc:sldMkLst>
          <pc:docMk/>
          <pc:sldMk cId="1680547539" sldId="286"/>
        </pc:sldMkLst>
        <pc:spChg chg="mo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2" creationId="{C2191F87-9D53-4F6D-B525-917401278FF9}"/>
          </ac:spMkLst>
        </pc:spChg>
        <pc:spChg chg="mo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4" creationId="{8E11AF49-E0C9-4AFC-A958-F9187D8EB31C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09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11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13" creationId="{53B8D6B0-55D6-48DC-86D8-FD95D5F118AB}"/>
          </ac:spMkLst>
        </pc:spChg>
        <pc:grpChg chg="del">
          <ac:chgData name="John Kim" userId="S::u7269158@anu.edu.au::832ec987-e2e6-4d92-bc27-e6bf9c48c4ca" providerId="AD" clId="Web-{CCD5D5C8-AF81-9CA8-14E2-DDD89AFAB86B}" dt="2021-05-20T12:58:33.942" v="2142"/>
          <ac:grpSpMkLst>
            <pc:docMk/>
            <pc:sldMk cId="1680547539" sldId="286"/>
            <ac:grpSpMk id="35" creationId="{89B436B3-291C-4866-9225-B51461FEC47C}"/>
          </ac:grpSpMkLst>
        </pc:grpChg>
        <pc:grpChg chg="mod">
          <ac:chgData name="John Kim" userId="S::u7269158@anu.edu.au::832ec987-e2e6-4d92-bc27-e6bf9c48c4ca" providerId="AD" clId="Web-{CCD5D5C8-AF81-9CA8-14E2-DDD89AFAB86B}" dt="2021-05-20T12:58:56.410" v="2143"/>
          <ac:grpSpMkLst>
            <pc:docMk/>
            <pc:sldMk cId="1680547539" sldId="286"/>
            <ac:grpSpMk id="104" creationId="{67B4BFCF-19C4-497A-8C17-8AEC6DA46552}"/>
          </ac:grpSpMkLst>
        </pc:grpChg>
      </pc:sldChg>
      <pc:sldChg chg="addSp delSp modSp new del mod setBg">
        <pc:chgData name="John Kim" userId="S::u7269158@anu.edu.au::832ec987-e2e6-4d92-bc27-e6bf9c48c4ca" providerId="AD" clId="Web-{CCD5D5C8-AF81-9CA8-14E2-DDD89AFAB86B}" dt="2021-05-20T13:14:42.120" v="2207"/>
        <pc:sldMkLst>
          <pc:docMk/>
          <pc:sldMk cId="2241353328" sldId="286"/>
        </pc:sldMkLst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2" creationId="{284FF2F2-D6AB-44EA-B434-BB0E616794E1}"/>
          </ac:spMkLst>
        </pc:spChg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3" creationId="{8750206F-B2D7-4B63-8747-96C367FF0254}"/>
          </ac:spMkLst>
        </pc:spChg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4" creationId="{9FCE1C90-7437-480B-B3B4-E75314C51440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6" creationId="{3558DB37-9FEE-48A2-8578-ED0401573943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7" creationId="{5F7FCCA6-00E2-4F74-A105-0D769872F243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8" creationId="{5E1ED12F-9F06-4B37-87B7-F98F52937F86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9" creationId="{CECF0FC6-D57B-48B6-9036-F4FFD91A4B34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0" creationId="{44CC594A-A820-450F-B363-C19201FCFEC6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11" creationId="{717A211C-5863-4303-AC3D-AEBFDF6D6A4C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2" creationId="{59FAB3DA-E9ED-4574-ABCC-378BC0FF1BBC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13" creationId="{087519CD-2FFF-42E3-BB0C-FEAA828BA5DB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5" creationId="{53B8D6B0-55D6-48DC-86D8-FD95D5F118AB}"/>
          </ac:spMkLst>
        </pc:spChg>
        <pc:picChg chg="add">
          <ac:chgData name="John Kim" userId="S::u7269158@anu.edu.au::832ec987-e2e6-4d92-bc27-e6bf9c48c4ca" providerId="AD" clId="Web-{CCD5D5C8-AF81-9CA8-14E2-DDD89AFAB86B}" dt="2021-05-20T13:13:26.057" v="2161"/>
          <ac:picMkLst>
            <pc:docMk/>
            <pc:sldMk cId="2241353328" sldId="286"/>
            <ac:picMk id="14" creationId="{C20CD154-8172-4148-985D-9E640D2F472E}"/>
          </ac:picMkLst>
        </pc:picChg>
      </pc:sldChg>
      <pc:sldChg chg="addSp delSp modSp new mod setBg">
        <pc:chgData name="John Kim" userId="S::u7269158@anu.edu.au::832ec987-e2e6-4d92-bc27-e6bf9c48c4ca" providerId="AD" clId="Web-{CCD5D5C8-AF81-9CA8-14E2-DDD89AFAB86B}" dt="2021-05-20T13:16:53.012" v="2209"/>
        <pc:sldMkLst>
          <pc:docMk/>
          <pc:sldMk cId="4171678471" sldId="287"/>
        </pc:sldMkLst>
        <pc:spChg chg="mo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2" creationId="{87C8E1BB-122A-41F4-A8A9-D4C0C6D0CD88}"/>
          </ac:spMkLst>
        </pc:spChg>
        <pc:spChg chg="add del mod">
          <ac:chgData name="John Kim" userId="S::u7269158@anu.edu.au::832ec987-e2e6-4d92-bc27-e6bf9c48c4ca" providerId="AD" clId="Web-{CCD5D5C8-AF81-9CA8-14E2-DDD89AFAB86B}" dt="2021-05-20T13:16:53.012" v="2209"/>
          <ac:spMkLst>
            <pc:docMk/>
            <pc:sldMk cId="4171678471" sldId="287"/>
            <ac:spMk id="3" creationId="{338FD4E0-4FEA-4999-BDC6-3565D52823A5}"/>
          </ac:spMkLst>
        </pc:spChg>
        <pc:spChg chg="mo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4" creationId="{AD177EBC-BCD4-43CB-91A6-94299B62C7A9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6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7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9" creationId="{53B8D6B0-55D6-48DC-86D8-FD95D5F118AB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1" creationId="{44CC594A-A820-450F-B363-C19201FCFEC6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3" creationId="{59FAB3DA-E9ED-4574-ABCC-378BC0FF1BBC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5" creationId="{53B8D6B0-55D6-48DC-86D8-FD95D5F118AB}"/>
          </ac:spMkLst>
        </pc:spChg>
        <pc:picChg chg="add del">
          <ac:chgData name="John Kim" userId="S::u7269158@anu.edu.au::832ec987-e2e6-4d92-bc27-e6bf9c48c4ca" providerId="AD" clId="Web-{CCD5D5C8-AF81-9CA8-14E2-DDD89AFAB86B}" dt="2021-05-20T13:14:36.323" v="2206"/>
          <ac:picMkLst>
            <pc:docMk/>
            <pc:sldMk cId="4171678471" sldId="287"/>
            <ac:picMk id="8" creationId="{16B0D4F4-D165-4D2B-9B3D-5664D93D247D}"/>
          </ac:picMkLst>
        </pc:picChg>
        <pc:picChg chg="add">
          <ac:chgData name="John Kim" userId="S::u7269158@anu.edu.au::832ec987-e2e6-4d92-bc27-e6bf9c48c4ca" providerId="AD" clId="Web-{CCD5D5C8-AF81-9CA8-14E2-DDD89AFAB86B}" dt="2021-05-20T13:14:51.761" v="2208"/>
          <ac:picMkLst>
            <pc:docMk/>
            <pc:sldMk cId="4171678471" sldId="287"/>
            <ac:picMk id="10" creationId="{F188053B-80C1-419A-80B7-F1936DFE8F44}"/>
          </ac:picMkLst>
        </pc:picChg>
      </pc:sldChg>
      <pc:sldMasterChg chg="modSp mod modSldLayout">
        <pc:chgData name="John Kim" userId="S::u7269158@anu.edu.au::832ec987-e2e6-4d92-bc27-e6bf9c48c4ca" providerId="AD" clId="Web-{CCD5D5C8-AF81-9CA8-14E2-DDD89AFAB86B}" dt="2021-05-20T12:08:27.274" v="1779"/>
        <pc:sldMasterMkLst>
          <pc:docMk/>
          <pc:sldMasterMk cId="499012307" sldId="2147483761"/>
        </pc:sldMaster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2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3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4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5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6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7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9" creationId="{00000000-0000-0000-0000-000000000000}"/>
          </ac:spMkLst>
        </pc:spChg>
        <pc:cxnChg chg="mod">
          <ac:chgData name="John Kim" userId="S::u7269158@anu.edu.au::832ec987-e2e6-4d92-bc27-e6bf9c48c4ca" providerId="AD" clId="Web-{CCD5D5C8-AF81-9CA8-14E2-DDD89AFAB86B}" dt="2021-05-20T07:47:42.388" v="120"/>
          <ac:cxnSpMkLst>
            <pc:docMk/>
            <pc:sldMasterMk cId="499012307" sldId="2147483761"/>
            <ac:cxnSpMk id="10" creationId="{00000000-0000-0000-0000-000000000000}"/>
          </ac:cxnSpMkLst>
        </pc:cxn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933081062" sldId="2147483762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8" creationId="{00000000-0000-0000-0000-000000000000}"/>
            </ac:spMkLst>
          </pc:spChg>
          <pc:cxnChg chg="mod">
            <ac:chgData name="John Kim" userId="S::u7269158@anu.edu.au::832ec987-e2e6-4d92-bc27-e6bf9c48c4ca" providerId="AD" clId="Web-{CCD5D5C8-AF81-9CA8-14E2-DDD89AFAB86B}" dt="2021-05-20T07:47:42.388" v="120"/>
            <ac:cxnSpMkLst>
              <pc:docMk/>
              <pc:sldMasterMk cId="499012307" sldId="2147483761"/>
              <pc:sldLayoutMk cId="933081062" sldId="2147483762"/>
              <ac:cxnSpMk id="9" creationId="{00000000-0000-0000-0000-000000000000}"/>
            </ac:cxnSpMkLst>
          </pc:cxn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754132537" sldId="2147483763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754132537" sldId="2147483763"/>
              <ac:spMk id="2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028400842" sldId="2147483764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8" creationId="{00000000-0000-0000-0000-000000000000}"/>
            </ac:spMkLst>
          </pc:spChg>
          <pc:cxnChg chg="mod">
            <ac:chgData name="John Kim" userId="S::u7269158@anu.edu.au::832ec987-e2e6-4d92-bc27-e6bf9c48c4ca" providerId="AD" clId="Web-{CCD5D5C8-AF81-9CA8-14E2-DDD89AFAB86B}" dt="2021-05-20T07:47:42.388" v="120"/>
            <ac:cxnSpMkLst>
              <pc:docMk/>
              <pc:sldMasterMk cId="499012307" sldId="2147483761"/>
              <pc:sldLayoutMk cId="1028400842" sldId="2147483764"/>
              <ac:cxnSpMk id="9" creationId="{00000000-0000-0000-0000-000000000000}"/>
            </ac:cxnSpMkLst>
          </pc:cxn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052648570" sldId="2147483765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8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144473342" sldId="2147483766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6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10" creationId="{00000000-0000-0000-0000-000000000000}"/>
            </ac:spMkLst>
          </pc:spChg>
        </pc:sldLayoutChg>
        <pc:sldLayoutChg chg="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086519399" sldId="2147483767"/>
          </pc:sldLayoutMkLst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184220996" sldId="2147483768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84220996" sldId="2147483768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84220996" sldId="2147483768"/>
              <ac:spMk id="6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926692536" sldId="2147483769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6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8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9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951149953" sldId="2147483770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8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9" creationId="{00000000-0000-0000-0000-000000000000}"/>
            </ac:spMkLst>
          </pc:spChg>
        </pc:sldLayoutChg>
        <pc:sldLayoutChg chg="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973930385" sldId="2147483771"/>
          </pc:sldLayoutMkLst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19652580" sldId="2147483772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8" creationId="{00000000-0000-0000-0000-000000000000}"/>
            </ac:spMkLst>
          </pc:spChg>
        </pc:sldLayoutChg>
      </pc:sldMasterChg>
    </pc:docChg>
  </pc:docChgLst>
  <pc:docChgLst>
    <pc:chgData name="John Kim" userId="S::u7269158@anu.edu.au::832ec987-e2e6-4d92-bc27-e6bf9c48c4ca" providerId="AD" clId="Web-{5CE67A0E-94A7-3E39-D6B0-9E7B820DD0B4}"/>
    <pc:docChg chg="addSld delSld modSld sldOrd">
      <pc:chgData name="John Kim" userId="S::u7269158@anu.edu.au::832ec987-e2e6-4d92-bc27-e6bf9c48c4ca" providerId="AD" clId="Web-{5CE67A0E-94A7-3E39-D6B0-9E7B820DD0B4}" dt="2021-05-21T05:37:32.488" v="531"/>
      <pc:docMkLst>
        <pc:docMk/>
      </pc:docMkLst>
      <pc:sldChg chg="addSp delSp modSp">
        <pc:chgData name="John Kim" userId="S::u7269158@anu.edu.au::832ec987-e2e6-4d92-bc27-e6bf9c48c4ca" providerId="AD" clId="Web-{5CE67A0E-94A7-3E39-D6B0-9E7B820DD0B4}" dt="2021-05-20T23:41:00.382" v="80" actId="1076"/>
        <pc:sldMkLst>
          <pc:docMk/>
          <pc:sldMk cId="2327805561" sldId="261"/>
        </pc:sldMkLst>
        <pc:spChg chg="del">
          <ac:chgData name="John Kim" userId="S::u7269158@anu.edu.au::832ec987-e2e6-4d92-bc27-e6bf9c48c4ca" providerId="AD" clId="Web-{5CE67A0E-94A7-3E39-D6B0-9E7B820DD0B4}" dt="2021-05-20T23:30:25.254" v="0"/>
          <ac:spMkLst>
            <pc:docMk/>
            <pc:sldMk cId="2327805561" sldId="261"/>
            <ac:spMk id="4" creationId="{486463F4-DC9D-455F-A743-C95810406389}"/>
          </ac:spMkLst>
        </pc:spChg>
        <pc:spChg chg="del">
          <ac:chgData name="John Kim" userId="S::u7269158@anu.edu.au::832ec987-e2e6-4d92-bc27-e6bf9c48c4ca" providerId="AD" clId="Web-{5CE67A0E-94A7-3E39-D6B0-9E7B820DD0B4}" dt="2021-05-20T23:40:40.835" v="73"/>
          <ac:spMkLst>
            <pc:docMk/>
            <pc:sldMk cId="2327805561" sldId="261"/>
            <ac:spMk id="5" creationId="{A08E2094-D2EA-4717-8183-7EBEBF2C337E}"/>
          </ac:spMkLst>
        </pc:spChg>
        <pc:spChg chg="del">
          <ac:chgData name="John Kim" userId="S::u7269158@anu.edu.au::832ec987-e2e6-4d92-bc27-e6bf9c48c4ca" providerId="AD" clId="Web-{5CE67A0E-94A7-3E39-D6B0-9E7B820DD0B4}" dt="2021-05-20T23:30:25.254" v="1"/>
          <ac:spMkLst>
            <pc:docMk/>
            <pc:sldMk cId="2327805561" sldId="261"/>
            <ac:spMk id="6" creationId="{1F30FC92-98A1-4F2C-A922-2DB9C2C0FF2B}"/>
          </ac:spMkLst>
        </pc:spChg>
        <pc:spChg chg="del">
          <ac:chgData name="John Kim" userId="S::u7269158@anu.edu.au::832ec987-e2e6-4d92-bc27-e6bf9c48c4ca" providerId="AD" clId="Web-{5CE67A0E-94A7-3E39-D6B0-9E7B820DD0B4}" dt="2021-05-20T23:40:38.585" v="72"/>
          <ac:spMkLst>
            <pc:docMk/>
            <pc:sldMk cId="2327805561" sldId="261"/>
            <ac:spMk id="7" creationId="{007B18DB-50C0-4CBD-95DB-4E78A1A50777}"/>
          </ac:spMkLst>
        </pc:spChg>
        <pc:picChg chg="add mod">
          <ac:chgData name="John Kim" userId="S::u7269158@anu.edu.au::832ec987-e2e6-4d92-bc27-e6bf9c48c4ca" providerId="AD" clId="Web-{5CE67A0E-94A7-3E39-D6B0-9E7B820DD0B4}" dt="2021-05-20T23:41:00.366" v="79" actId="1076"/>
          <ac:picMkLst>
            <pc:docMk/>
            <pc:sldMk cId="2327805561" sldId="261"/>
            <ac:picMk id="9" creationId="{5078D801-33D6-4A1F-B6DA-FFE6E625B323}"/>
          </ac:picMkLst>
        </pc:picChg>
        <pc:picChg chg="add mod">
          <ac:chgData name="John Kim" userId="S::u7269158@anu.edu.au::832ec987-e2e6-4d92-bc27-e6bf9c48c4ca" providerId="AD" clId="Web-{5CE67A0E-94A7-3E39-D6B0-9E7B820DD0B4}" dt="2021-05-20T23:41:00.382" v="80" actId="1076"/>
          <ac:picMkLst>
            <pc:docMk/>
            <pc:sldMk cId="2327805561" sldId="261"/>
            <ac:picMk id="10" creationId="{11D38971-14BD-4CC7-B64A-9FE827D1B3C7}"/>
          </ac:picMkLst>
        </pc:picChg>
      </pc:sldChg>
      <pc:sldChg chg="addSp delSp modSp mod setBg">
        <pc:chgData name="John Kim" userId="S::u7269158@anu.edu.au::832ec987-e2e6-4d92-bc27-e6bf9c48c4ca" providerId="AD" clId="Web-{5CE67A0E-94A7-3E39-D6B0-9E7B820DD0B4}" dt="2021-05-20T23:39:16.350" v="71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0T23:31:45.426" v="13"/>
          <ac:spMkLst>
            <pc:docMk/>
            <pc:sldMk cId="3284629397" sldId="262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4" creationId="{C2C89D86-2B39-408A-B49E-FE7BDDCC5E13}"/>
          </ac:spMkLst>
        </pc:spChg>
        <pc:spChg chg="add del mod">
          <ac:chgData name="John Kim" userId="S::u7269158@anu.edu.au::832ec987-e2e6-4d92-bc27-e6bf9c48c4ca" providerId="AD" clId="Web-{5CE67A0E-94A7-3E39-D6B0-9E7B820DD0B4}" dt="2021-05-20T23:31:50.676" v="14"/>
          <ac:spMkLst>
            <pc:docMk/>
            <pc:sldMk cId="3284629397" sldId="262"/>
            <ac:spMk id="7" creationId="{6AAC0B50-2896-4D3B-B8F3-7D72066BE79B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0" creationId="{4E4490D0-3672-446A-AC12-B4830333BDDD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2" creationId="{39CB82C2-DF65-4EC1-8280-F201D50F570B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6" creationId="{5A1B47C8-47A0-4A88-8830-6DEA3B5DE392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8" creationId="{984BBFDD-E720-4805-A9C8-129FBBF6DD70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20" creationId="{5AC4BE46-4A77-42FE-9D15-065CDB2F847C}"/>
          </ac:spMkLst>
        </pc:spChg>
        <pc:picChg chg="add mod ord">
          <ac:chgData name="John Kim" userId="S::u7269158@anu.edu.au::832ec987-e2e6-4d92-bc27-e6bf9c48c4ca" providerId="AD" clId="Web-{5CE67A0E-94A7-3E39-D6B0-9E7B820DD0B4}" dt="2021-05-20T23:39:16.350" v="71"/>
          <ac:picMkLst>
            <pc:docMk/>
            <pc:sldMk cId="3284629397" sldId="262"/>
            <ac:picMk id="5" creationId="{28582C68-9782-40F5-8736-C36C3734B681}"/>
          </ac:picMkLst>
        </pc:picChg>
        <pc:cxnChg chg="add">
          <ac:chgData name="John Kim" userId="S::u7269158@anu.edu.au::832ec987-e2e6-4d92-bc27-e6bf9c48c4ca" providerId="AD" clId="Web-{5CE67A0E-94A7-3E39-D6B0-9E7B820DD0B4}" dt="2021-05-20T23:32:09.348" v="20"/>
          <ac:cxnSpMkLst>
            <pc:docMk/>
            <pc:sldMk cId="3284629397" sldId="262"/>
            <ac:cxnSpMk id="14" creationId="{7E1D4427-852B-4B37-8E76-0E9F1810BA2A}"/>
          </ac:cxnSpMkLst>
        </pc:cxnChg>
      </pc:sldChg>
      <pc:sldChg chg="addSp delSp modSp">
        <pc:chgData name="John Kim" userId="S::u7269158@anu.edu.au::832ec987-e2e6-4d92-bc27-e6bf9c48c4ca" providerId="AD" clId="Web-{5CE67A0E-94A7-3E39-D6B0-9E7B820DD0B4}" dt="2021-05-20T23:42:44.960" v="89" actId="14100"/>
        <pc:sldMkLst>
          <pc:docMk/>
          <pc:sldMk cId="297522917" sldId="264"/>
        </pc:sldMkLst>
        <pc:spChg chg="del">
          <ac:chgData name="John Kim" userId="S::u7269158@anu.edu.au::832ec987-e2e6-4d92-bc27-e6bf9c48c4ca" providerId="AD" clId="Web-{5CE67A0E-94A7-3E39-D6B0-9E7B820DD0B4}" dt="2021-05-20T23:34:46.630" v="21"/>
          <ac:spMkLst>
            <pc:docMk/>
            <pc:sldMk cId="297522917" sldId="264"/>
            <ac:spMk id="4" creationId="{1E7DAAAE-8C13-43E5-AC46-A21B74B496D8}"/>
          </ac:spMkLst>
        </pc:spChg>
        <pc:spChg chg="del">
          <ac:chgData name="John Kim" userId="S::u7269158@anu.edu.au::832ec987-e2e6-4d92-bc27-e6bf9c48c4ca" providerId="AD" clId="Web-{5CE67A0E-94A7-3E39-D6B0-9E7B820DD0B4}" dt="2021-05-20T23:34:50.115" v="24"/>
          <ac:spMkLst>
            <pc:docMk/>
            <pc:sldMk cId="297522917" sldId="264"/>
            <ac:spMk id="5" creationId="{5730F7C3-C3A9-4F93-A6A9-97DEA60C57A2}"/>
          </ac:spMkLst>
        </pc:spChg>
        <pc:picChg chg="add del mod">
          <ac:chgData name="John Kim" userId="S::u7269158@anu.edu.au::832ec987-e2e6-4d92-bc27-e6bf9c48c4ca" providerId="AD" clId="Web-{5CE67A0E-94A7-3E39-D6B0-9E7B820DD0B4}" dt="2021-05-20T23:42:07.898" v="81"/>
          <ac:picMkLst>
            <pc:docMk/>
            <pc:sldMk cId="297522917" sldId="264"/>
            <ac:picMk id="7" creationId="{D184E49B-1660-4BCD-A6D2-044401090815}"/>
          </ac:picMkLst>
        </pc:picChg>
        <pc:picChg chg="add mod">
          <ac:chgData name="John Kim" userId="S::u7269158@anu.edu.au::832ec987-e2e6-4d92-bc27-e6bf9c48c4ca" providerId="AD" clId="Web-{5CE67A0E-94A7-3E39-D6B0-9E7B820DD0B4}" dt="2021-05-20T23:42:44.960" v="89" actId="14100"/>
          <ac:picMkLst>
            <pc:docMk/>
            <pc:sldMk cId="297522917" sldId="264"/>
            <ac:picMk id="8" creationId="{2E2058AA-56E1-40BE-BCE0-9AFD69350C3E}"/>
          </ac:picMkLst>
        </pc:picChg>
      </pc:sldChg>
      <pc:sldChg chg="addSp delSp modSp">
        <pc:chgData name="John Kim" userId="S::u7269158@anu.edu.au::832ec987-e2e6-4d92-bc27-e6bf9c48c4ca" providerId="AD" clId="Web-{5CE67A0E-94A7-3E39-D6B0-9E7B820DD0B4}" dt="2021-05-20T23:43:28.258" v="100" actId="14100"/>
        <pc:sldMkLst>
          <pc:docMk/>
          <pc:sldMk cId="3622848007" sldId="265"/>
        </pc:sldMkLst>
        <pc:spChg chg="del">
          <ac:chgData name="John Kim" userId="S::u7269158@anu.edu.au::832ec987-e2e6-4d92-bc27-e6bf9c48c4ca" providerId="AD" clId="Web-{5CE67A0E-94A7-3E39-D6B0-9E7B820DD0B4}" dt="2021-05-20T23:36:01.521" v="44"/>
          <ac:spMkLst>
            <pc:docMk/>
            <pc:sldMk cId="3622848007" sldId="265"/>
            <ac:spMk id="5" creationId="{4835FA07-A1CE-44C1-A37E-D178F4822387}"/>
          </ac:spMkLst>
        </pc:spChg>
        <pc:spChg chg="del">
          <ac:chgData name="John Kim" userId="S::u7269158@anu.edu.au::832ec987-e2e6-4d92-bc27-e6bf9c48c4ca" providerId="AD" clId="Web-{5CE67A0E-94A7-3E39-D6B0-9E7B820DD0B4}" dt="2021-05-20T23:35:59.084" v="43"/>
          <ac:spMkLst>
            <pc:docMk/>
            <pc:sldMk cId="3622848007" sldId="265"/>
            <ac:spMk id="8" creationId="{D4C7EDD8-8276-4C75-A314-1885DD1F2115}"/>
          </ac:spMkLst>
        </pc:spChg>
        <pc:spChg chg="mod">
          <ac:chgData name="John Kim" userId="S::u7269158@anu.edu.au::832ec987-e2e6-4d92-bc27-e6bf9c48c4ca" providerId="AD" clId="Web-{5CE67A0E-94A7-3E39-D6B0-9E7B820DD0B4}" dt="2021-05-20T23:43:28.258" v="100" actId="14100"/>
          <ac:spMkLst>
            <pc:docMk/>
            <pc:sldMk cId="3622848007" sldId="265"/>
            <ac:spMk id="11" creationId="{084312C4-27DE-4E2A-A95A-13B5FF3920D8}"/>
          </ac:spMkLst>
        </pc:spChg>
        <pc:spChg chg="mod">
          <ac:chgData name="John Kim" userId="S::u7269158@anu.edu.au::832ec987-e2e6-4d92-bc27-e6bf9c48c4ca" providerId="AD" clId="Web-{5CE67A0E-94A7-3E39-D6B0-9E7B820DD0B4}" dt="2021-05-20T23:43:17.257" v="97" actId="14100"/>
          <ac:spMkLst>
            <pc:docMk/>
            <pc:sldMk cId="3622848007" sldId="265"/>
            <ac:spMk id="12" creationId="{096C93C2-3801-4EC1-B5DF-11362B6800DE}"/>
          </ac:spMkLst>
        </pc:spChg>
        <pc:picChg chg="add del ord">
          <ac:chgData name="John Kim" userId="S::u7269158@anu.edu.au::832ec987-e2e6-4d92-bc27-e6bf9c48c4ca" providerId="AD" clId="Web-{5CE67A0E-94A7-3E39-D6B0-9E7B820DD0B4}" dt="2021-05-20T23:42:13.945" v="83"/>
          <ac:picMkLst>
            <pc:docMk/>
            <pc:sldMk cId="3622848007" sldId="265"/>
            <ac:picMk id="6" creationId="{F99FA358-C44D-47D2-8EEB-8A97201DB77A}"/>
          </ac:picMkLst>
        </pc:picChg>
        <pc:picChg chg="add ord">
          <ac:chgData name="John Kim" userId="S::u7269158@anu.edu.au::832ec987-e2e6-4d92-bc27-e6bf9c48c4ca" providerId="AD" clId="Web-{5CE67A0E-94A7-3E39-D6B0-9E7B820DD0B4}" dt="2021-05-20T23:43:07.320" v="94"/>
          <ac:picMkLst>
            <pc:docMk/>
            <pc:sldMk cId="3622848007" sldId="265"/>
            <ac:picMk id="7" creationId="{7040002C-29B0-4266-A072-D032B33B15A8}"/>
          </ac:picMkLst>
        </pc:picChg>
      </pc:sldChg>
      <pc:sldChg chg="addSp delSp modSp">
        <pc:chgData name="John Kim" userId="S::u7269158@anu.edu.au::832ec987-e2e6-4d92-bc27-e6bf9c48c4ca" providerId="AD" clId="Web-{5CE67A0E-94A7-3E39-D6B0-9E7B820DD0B4}" dt="2021-05-20T23:43:34.320" v="101" actId="14100"/>
        <pc:sldMkLst>
          <pc:docMk/>
          <pc:sldMk cId="1854901517" sldId="266"/>
        </pc:sldMkLst>
        <pc:spChg chg="del">
          <ac:chgData name="John Kim" userId="S::u7269158@anu.edu.au::832ec987-e2e6-4d92-bc27-e6bf9c48c4ca" providerId="AD" clId="Web-{5CE67A0E-94A7-3E39-D6B0-9E7B820DD0B4}" dt="2021-05-20T23:35:28.099" v="33"/>
          <ac:spMkLst>
            <pc:docMk/>
            <pc:sldMk cId="1854901517" sldId="266"/>
            <ac:spMk id="4" creationId="{E63B4F5F-3316-4C73-9197-0950217D603B}"/>
          </ac:spMkLst>
        </pc:spChg>
        <pc:spChg chg="del">
          <ac:chgData name="John Kim" userId="S::u7269158@anu.edu.au::832ec987-e2e6-4d92-bc27-e6bf9c48c4ca" providerId="AD" clId="Web-{5CE67A0E-94A7-3E39-D6B0-9E7B820DD0B4}" dt="2021-05-20T23:35:31.443" v="34"/>
          <ac:spMkLst>
            <pc:docMk/>
            <pc:sldMk cId="1854901517" sldId="266"/>
            <ac:spMk id="5" creationId="{77D7368B-64C9-4AAF-A46D-CE84A4FA8868}"/>
          </ac:spMkLst>
        </pc:spChg>
        <pc:spChg chg="mod">
          <ac:chgData name="John Kim" userId="S::u7269158@anu.edu.au::832ec987-e2e6-4d92-bc27-e6bf9c48c4ca" providerId="AD" clId="Web-{5CE67A0E-94A7-3E39-D6B0-9E7B820DD0B4}" dt="2021-05-20T23:43:34.320" v="101" actId="14100"/>
          <ac:spMkLst>
            <pc:docMk/>
            <pc:sldMk cId="1854901517" sldId="266"/>
            <ac:spMk id="10" creationId="{AFA84136-B5C0-40AF-B121-58538DDC01F2}"/>
          </ac:spMkLst>
        </pc:spChg>
        <pc:picChg chg="add del">
          <ac:chgData name="John Kim" userId="S::u7269158@anu.edu.au::832ec987-e2e6-4d92-bc27-e6bf9c48c4ca" providerId="AD" clId="Web-{5CE67A0E-94A7-3E39-D6B0-9E7B820DD0B4}" dt="2021-05-20T23:35:33.849" v="36"/>
          <ac:picMkLst>
            <pc:docMk/>
            <pc:sldMk cId="1854901517" sldId="266"/>
            <ac:picMk id="7" creationId="{E5D3ACD1-C029-4C5D-B6A0-8D7C9963C5C3}"/>
          </ac:picMkLst>
        </pc:picChg>
        <pc:picChg chg="add del ord">
          <ac:chgData name="John Kim" userId="S::u7269158@anu.edu.au::832ec987-e2e6-4d92-bc27-e6bf9c48c4ca" providerId="AD" clId="Web-{5CE67A0E-94A7-3E39-D6B0-9E7B820DD0B4}" dt="2021-05-20T23:42:11.804" v="82"/>
          <ac:picMkLst>
            <pc:docMk/>
            <pc:sldMk cId="1854901517" sldId="266"/>
            <ac:picMk id="9" creationId="{6AB98064-5FF5-47E4-9E3F-D9853348FFA9}"/>
          </ac:picMkLst>
        </pc:picChg>
        <pc:picChg chg="add ord">
          <ac:chgData name="John Kim" userId="S::u7269158@anu.edu.au::832ec987-e2e6-4d92-bc27-e6bf9c48c4ca" providerId="AD" clId="Web-{5CE67A0E-94A7-3E39-D6B0-9E7B820DD0B4}" dt="2021-05-20T23:42:59.086" v="91"/>
          <ac:picMkLst>
            <pc:docMk/>
            <pc:sldMk cId="1854901517" sldId="266"/>
            <ac:picMk id="13" creationId="{CDB1E09D-30EE-4840-8CCC-734FAE0AEE9F}"/>
          </ac:picMkLst>
        </pc:picChg>
      </pc:sldChg>
      <pc:sldChg chg="addSp delSp modSp mod setBg addAnim delAnim">
        <pc:chgData name="John Kim" userId="S::u7269158@anu.edu.au::832ec987-e2e6-4d92-bc27-e6bf9c48c4ca" providerId="AD" clId="Web-{5CE67A0E-94A7-3E39-D6B0-9E7B820DD0B4}" dt="2021-05-20T23:39:07.881" v="70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0T23:38:36.991" v="58"/>
          <ac:spMkLst>
            <pc:docMk/>
            <pc:sldMk cId="3537999461" sldId="267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4" creationId="{A5D36994-B1A2-446E-B525-2A06943CA24E}"/>
          </ac:spMkLst>
        </pc:spChg>
        <pc:spChg chg="add del mod">
          <ac:chgData name="John Kim" userId="S::u7269158@anu.edu.au::832ec987-e2e6-4d92-bc27-e6bf9c48c4ca" providerId="AD" clId="Web-{5CE67A0E-94A7-3E39-D6B0-9E7B820DD0B4}" dt="2021-05-20T23:38:40.428" v="59"/>
          <ac:spMkLst>
            <pc:docMk/>
            <pc:sldMk cId="3537999461" sldId="267"/>
            <ac:spMk id="6" creationId="{55A50EC9-B417-4EF2-8791-E42C53510BBC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0" creationId="{4E4490D0-3672-446A-AC12-B4830333BDDD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1" creationId="{39CB82C2-DF65-4EC1-8280-F201D50F570B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3" creationId="{25C8D2C1-DA83-420D-9635-D52CE066B5DA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4" creationId="{5A1B47C8-47A0-4A88-8830-6DEA3B5DE392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5" creationId="{434F74C9-6A0B-409E-AD1C-45B58BE91BB8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6" creationId="{984BBFDD-E720-4805-A9C8-129FBBF6DD70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9" creationId="{B76D919A-FC3E-4B4E-BAF0-ED6CFB8DC4AE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21" creationId="{8F66ACBD-1C82-4782-AA7C-05504DD7DE77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23" creationId="{5AC4BE46-4A77-42FE-9D15-065CDB2F847C}"/>
          </ac:spMkLst>
        </pc:spChg>
        <pc:picChg chg="add del mod">
          <ac:chgData name="John Kim" userId="S::u7269158@anu.edu.au::832ec987-e2e6-4d92-bc27-e6bf9c48c4ca" providerId="AD" clId="Web-{5CE67A0E-94A7-3E39-D6B0-9E7B820DD0B4}" dt="2021-05-20T23:38:44.803" v="61"/>
          <ac:picMkLst>
            <pc:docMk/>
            <pc:sldMk cId="3537999461" sldId="267"/>
            <ac:picMk id="7" creationId="{C0D302FB-7401-4747-8EB5-7B0FB76F04FF}"/>
          </ac:picMkLst>
        </pc:picChg>
        <pc:picChg chg="add mod ord">
          <ac:chgData name="John Kim" userId="S::u7269158@anu.edu.au::832ec987-e2e6-4d92-bc27-e6bf9c48c4ca" providerId="AD" clId="Web-{5CE67A0E-94A7-3E39-D6B0-9E7B820DD0B4}" dt="2021-05-20T23:39:07.881" v="70"/>
          <ac:picMkLst>
            <pc:docMk/>
            <pc:sldMk cId="3537999461" sldId="267"/>
            <ac:picMk id="8" creationId="{418B07B0-C4C4-44CC-8B58-98D17E5E07EE}"/>
          </ac:picMkLst>
        </pc:picChg>
        <pc:cxnChg chg="add">
          <ac:chgData name="John Kim" userId="S::u7269158@anu.edu.au::832ec987-e2e6-4d92-bc27-e6bf9c48c4ca" providerId="AD" clId="Web-{5CE67A0E-94A7-3E39-D6B0-9E7B820DD0B4}" dt="2021-05-20T23:39:01.397" v="69"/>
          <ac:cxnSpMkLst>
            <pc:docMk/>
            <pc:sldMk cId="3537999461" sldId="267"/>
            <ac:cxnSpMk id="12" creationId="{7E1D4427-852B-4B37-8E76-0E9F1810BA2A}"/>
          </ac:cxnSpMkLst>
        </pc:cxnChg>
        <pc:cxnChg chg="add del">
          <ac:chgData name="John Kim" userId="S::u7269158@anu.edu.au::832ec987-e2e6-4d92-bc27-e6bf9c48c4ca" providerId="AD" clId="Web-{5CE67A0E-94A7-3E39-D6B0-9E7B820DD0B4}" dt="2021-05-20T23:39:01.381" v="68"/>
          <ac:cxnSpMkLst>
            <pc:docMk/>
            <pc:sldMk cId="3537999461" sldId="267"/>
            <ac:cxnSpMk id="17" creationId="{F5486A9D-1265-4B57-91E6-68E666B978BC}"/>
          </ac:cxnSpMkLst>
        </pc:cxnChg>
      </pc:sldChg>
      <pc:sldChg chg="addSp delSp modSp">
        <pc:chgData name="John Kim" userId="S::u7269158@anu.edu.au::832ec987-e2e6-4d92-bc27-e6bf9c48c4ca" providerId="AD" clId="Web-{5CE67A0E-94A7-3E39-D6B0-9E7B820DD0B4}" dt="2021-05-21T00:22:50.567" v="377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5CE67A0E-94A7-3E39-D6B0-9E7B820DD0B4}" dt="2021-05-21T00:22:50.567" v="377" actId="20577"/>
          <ac:spMkLst>
            <pc:docMk/>
            <pc:sldMk cId="1001710158" sldId="268"/>
            <ac:spMk id="2" creationId="{2842D46E-3080-4900-82E6-A974BEA477A1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42" v="307" actId="1076"/>
          <ac:spMkLst>
            <pc:docMk/>
            <pc:sldMk cId="1001710158" sldId="268"/>
            <ac:spMk id="3" creationId="{7317E300-88A9-4D62-BB37-C78A9E385090}"/>
          </ac:spMkLst>
        </pc:spChg>
        <pc:spChg chg="del">
          <ac:chgData name="John Kim" userId="S::u7269158@anu.edu.au::832ec987-e2e6-4d92-bc27-e6bf9c48c4ca" providerId="AD" clId="Web-{5CE67A0E-94A7-3E39-D6B0-9E7B820DD0B4}" dt="2021-05-20T23:44:25.352" v="104"/>
          <ac:spMkLst>
            <pc:docMk/>
            <pc:sldMk cId="1001710158" sldId="268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58" v="309" actId="1076"/>
          <ac:spMkLst>
            <pc:docMk/>
            <pc:sldMk cId="1001710158" sldId="268"/>
            <ac:spMk id="5" creationId="{0AD9E9FA-1448-4106-AC79-4B39169AD127}"/>
          </ac:spMkLst>
        </pc:spChg>
        <pc:spChg chg="del">
          <ac:chgData name="John Kim" userId="S::u7269158@anu.edu.au::832ec987-e2e6-4d92-bc27-e6bf9c48c4ca" providerId="AD" clId="Web-{5CE67A0E-94A7-3E39-D6B0-9E7B820DD0B4}" dt="2021-05-20T23:44:23.898" v="103"/>
          <ac:spMkLst>
            <pc:docMk/>
            <pc:sldMk cId="1001710158" sldId="268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0T23:44:29.977" v="106"/>
          <ac:spMkLst>
            <pc:docMk/>
            <pc:sldMk cId="1001710158" sldId="268"/>
            <ac:spMk id="6" creationId="{03751925-FDB0-4F61-B16A-295C533DD1E3}"/>
          </ac:spMkLst>
        </pc:spChg>
        <pc:spChg chg="del">
          <ac:chgData name="John Kim" userId="S::u7269158@anu.edu.au::832ec987-e2e6-4d92-bc27-e6bf9c48c4ca" providerId="AD" clId="Web-{5CE67A0E-94A7-3E39-D6B0-9E7B820DD0B4}" dt="2021-05-20T23:44:22.414" v="102"/>
          <ac:spMkLst>
            <pc:docMk/>
            <pc:sldMk cId="1001710158" sldId="268"/>
            <ac:spMk id="7" creationId="{05EBEE83-B97A-46D3-98B2-BCEB0CF0006C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73" v="311" actId="1076"/>
          <ac:spMkLst>
            <pc:docMk/>
            <pc:sldMk cId="1001710158" sldId="268"/>
            <ac:spMk id="7" creationId="{F39BA1CC-72E9-4108-817E-28652A9E15AA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42" v="308" actId="1076"/>
          <ac:spMkLst>
            <pc:docMk/>
            <pc:sldMk cId="1001710158" sldId="268"/>
            <ac:spMk id="8" creationId="{2C1F8B60-7A71-431C-B902-5E50EA9B5B57}"/>
          </ac:spMkLst>
        </pc:spChg>
        <pc:spChg chg="del">
          <ac:chgData name="John Kim" userId="S::u7269158@anu.edu.au::832ec987-e2e6-4d92-bc27-e6bf9c48c4ca" providerId="AD" clId="Web-{5CE67A0E-94A7-3E39-D6B0-9E7B820DD0B4}" dt="2021-05-20T23:44:28.180" v="105"/>
          <ac:spMkLst>
            <pc:docMk/>
            <pc:sldMk cId="1001710158" sldId="268"/>
            <ac:spMk id="8" creationId="{49FC3000-95F7-48E0-B67B-2A680BE570E7}"/>
          </ac:spMkLst>
        </pc:spChg>
        <pc:spChg chg="add mod">
          <ac:chgData name="John Kim" userId="S::u7269158@anu.edu.au::832ec987-e2e6-4d92-bc27-e6bf9c48c4ca" providerId="AD" clId="Web-{5CE67A0E-94A7-3E39-D6B0-9E7B820DD0B4}" dt="2021-05-21T00:16:22.739" v="285" actId="1076"/>
          <ac:spMkLst>
            <pc:docMk/>
            <pc:sldMk cId="1001710158" sldId="268"/>
            <ac:spMk id="9" creationId="{042530C8-6FF1-44EC-819C-CF31F5847856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58" v="310" actId="1076"/>
          <ac:spMkLst>
            <pc:docMk/>
            <pc:sldMk cId="1001710158" sldId="268"/>
            <ac:spMk id="10" creationId="{7D989D0E-B633-4413-B4E2-E5DC5470150D}"/>
          </ac:spMkLst>
        </pc:spChg>
        <pc:spChg chg="add del mod">
          <ac:chgData name="John Kim" userId="S::u7269158@anu.edu.au::832ec987-e2e6-4d92-bc27-e6bf9c48c4ca" providerId="AD" clId="Web-{5CE67A0E-94A7-3E39-D6B0-9E7B820DD0B4}" dt="2021-05-20T23:44:42.461" v="109"/>
          <ac:spMkLst>
            <pc:docMk/>
            <pc:sldMk cId="1001710158" sldId="268"/>
            <ac:spMk id="10" creationId="{9FAB9ECD-D7B5-4193-B763-CA86274D0E6A}"/>
          </ac:spMkLst>
        </pc:spChg>
        <pc:spChg chg="add del mod">
          <ac:chgData name="John Kim" userId="S::u7269158@anu.edu.au::832ec987-e2e6-4d92-bc27-e6bf9c48c4ca" providerId="AD" clId="Web-{5CE67A0E-94A7-3E39-D6B0-9E7B820DD0B4}" dt="2021-05-20T23:44:51.227" v="111"/>
          <ac:spMkLst>
            <pc:docMk/>
            <pc:sldMk cId="1001710158" sldId="268"/>
            <ac:spMk id="14" creationId="{1346E80C-2A02-4EAB-B24A-AA6ACA1FD1BC}"/>
          </ac:spMkLst>
        </pc:spChg>
        <pc:spChg chg="add mod">
          <ac:chgData name="John Kim" userId="S::u7269158@anu.edu.au::832ec987-e2e6-4d92-bc27-e6bf9c48c4ca" providerId="AD" clId="Web-{5CE67A0E-94A7-3E39-D6B0-9E7B820DD0B4}" dt="2021-05-21T00:16:42.083" v="290" actId="1076"/>
          <ac:spMkLst>
            <pc:docMk/>
            <pc:sldMk cId="1001710158" sldId="268"/>
            <ac:spMk id="14" creationId="{BA0E9679-E8E6-475A-AE34-5C7CBCB72555}"/>
          </ac:spMkLst>
        </pc:spChg>
        <pc:spChg chg="add del">
          <ac:chgData name="John Kim" userId="S::u7269158@anu.edu.au::832ec987-e2e6-4d92-bc27-e6bf9c48c4ca" providerId="AD" clId="Web-{5CE67A0E-94A7-3E39-D6B0-9E7B820DD0B4}" dt="2021-05-21T00:16:34.333" v="289"/>
          <ac:spMkLst>
            <pc:docMk/>
            <pc:sldMk cId="1001710158" sldId="268"/>
            <ac:spMk id="15" creationId="{EB800DDC-3C04-4775-8D67-19AE50EBE6ED}"/>
          </ac:spMkLst>
        </pc:spChg>
        <pc:spChg chg="add del mod">
          <ac:chgData name="John Kim" userId="S::u7269158@anu.edu.au::832ec987-e2e6-4d92-bc27-e6bf9c48c4ca" providerId="AD" clId="Web-{5CE67A0E-94A7-3E39-D6B0-9E7B820DD0B4}" dt="2021-05-20T23:45:40.602" v="128"/>
          <ac:spMkLst>
            <pc:docMk/>
            <pc:sldMk cId="1001710158" sldId="268"/>
            <ac:spMk id="19" creationId="{5AA39EF9-F433-4BA8-95BC-0C9DA71007F2}"/>
          </ac:spMkLst>
        </pc:spChg>
        <pc:picChg chg="add del mod ord">
          <ac:chgData name="John Kim" userId="S::u7269158@anu.edu.au::832ec987-e2e6-4d92-bc27-e6bf9c48c4ca" providerId="AD" clId="Web-{5CE67A0E-94A7-3E39-D6B0-9E7B820DD0B4}" dt="2021-05-20T23:44:33.883" v="108"/>
          <ac:picMkLst>
            <pc:docMk/>
            <pc:sldMk cId="1001710158" sldId="268"/>
            <ac:picMk id="11" creationId="{848542F1-6101-4324-970F-5CFC832F3743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0T23:44:44.070" v="110"/>
          <ac:picMkLst>
            <pc:docMk/>
            <pc:sldMk cId="1001710158" sldId="268"/>
            <ac:picMk id="12" creationId="{ADDEA890-F0C7-4A1E-9CA9-8AA6340F519B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0T23:45:27.164" v="123"/>
          <ac:picMkLst>
            <pc:docMk/>
            <pc:sldMk cId="1001710158" sldId="268"/>
            <ac:picMk id="15" creationId="{EBD5B5C0-8A6B-4111-A8A9-65A524CD7D85}"/>
          </ac:picMkLst>
        </pc:picChg>
        <pc:picChg chg="add mod">
          <ac:chgData name="John Kim" userId="S::u7269158@anu.edu.au::832ec987-e2e6-4d92-bc27-e6bf9c48c4ca" providerId="AD" clId="Web-{5CE67A0E-94A7-3E39-D6B0-9E7B820DD0B4}" dt="2021-05-21T00:16:57.895" v="305" actId="1076"/>
          <ac:picMkLst>
            <pc:docMk/>
            <pc:sldMk cId="1001710158" sldId="268"/>
            <ac:picMk id="16" creationId="{7BAB1B94-3F3B-4F8A-B25E-079A8C1E329F}"/>
          </ac:picMkLst>
        </pc:picChg>
        <pc:picChg chg="add mod">
          <ac:chgData name="John Kim" userId="S::u7269158@anu.edu.au::832ec987-e2e6-4d92-bc27-e6bf9c48c4ca" providerId="AD" clId="Web-{5CE67A0E-94A7-3E39-D6B0-9E7B820DD0B4}" dt="2021-05-21T00:16:57.942" v="306" actId="1076"/>
          <ac:picMkLst>
            <pc:docMk/>
            <pc:sldMk cId="1001710158" sldId="268"/>
            <ac:picMk id="17" creationId="{70E1C69E-FBB5-47CD-A56B-9D0BCBD645B0}"/>
          </ac:picMkLst>
        </pc:picChg>
      </pc:sldChg>
      <pc:sldChg chg="addSp delSp modSp del">
        <pc:chgData name="John Kim" userId="S::u7269158@anu.edu.au::832ec987-e2e6-4d92-bc27-e6bf9c48c4ca" providerId="AD" clId="Web-{5CE67A0E-94A7-3E39-D6B0-9E7B820DD0B4}" dt="2021-05-21T01:29:37.619" v="525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5CE67A0E-94A7-3E39-D6B0-9E7B820DD0B4}" dt="2021-05-21T00:24:23.551" v="429" actId="20577"/>
          <ac:spMkLst>
            <pc:docMk/>
            <pc:sldMk cId="1638567809" sldId="269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21:39.098" v="362"/>
          <ac:spMkLst>
            <pc:docMk/>
            <pc:sldMk cId="1638567809" sldId="269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21:37.348" v="361"/>
          <ac:spMkLst>
            <pc:docMk/>
            <pc:sldMk cId="1638567809" sldId="269"/>
            <ac:spMk id="5" creationId="{88383EDC-DBC8-4A97-9BF3-5BE2CC438E83}"/>
          </ac:spMkLst>
        </pc:spChg>
        <pc:spChg chg="del">
          <ac:chgData name="John Kim" userId="S::u7269158@anu.edu.au::832ec987-e2e6-4d92-bc27-e6bf9c48c4ca" providerId="AD" clId="Web-{5CE67A0E-94A7-3E39-D6B0-9E7B820DD0B4}" dt="2021-05-21T00:21:34.676" v="359"/>
          <ac:spMkLst>
            <pc:docMk/>
            <pc:sldMk cId="1638567809" sldId="269"/>
            <ac:spMk id="6" creationId="{65C747FD-B89A-4383-B461-CE54AC56879A}"/>
          </ac:spMkLst>
        </pc:spChg>
        <pc:spChg chg="add del mod">
          <ac:chgData name="John Kim" userId="S::u7269158@anu.edu.au::832ec987-e2e6-4d92-bc27-e6bf9c48c4ca" providerId="AD" clId="Web-{5CE67A0E-94A7-3E39-D6B0-9E7B820DD0B4}" dt="2021-05-21T00:21:50.348" v="363"/>
          <ac:spMkLst>
            <pc:docMk/>
            <pc:sldMk cId="1638567809" sldId="269"/>
            <ac:spMk id="8" creationId="{D653986E-708F-44F7-B18A-1845BB476B4C}"/>
          </ac:spMkLst>
        </pc:spChg>
        <pc:spChg chg="del">
          <ac:chgData name="John Kim" userId="S::u7269158@anu.edu.au::832ec987-e2e6-4d92-bc27-e6bf9c48c4ca" providerId="AD" clId="Web-{5CE67A0E-94A7-3E39-D6B0-9E7B820DD0B4}" dt="2021-05-21T00:21:35.864" v="360"/>
          <ac:spMkLst>
            <pc:docMk/>
            <pc:sldMk cId="1638567809" sldId="269"/>
            <ac:spMk id="11" creationId="{6E90F09F-AE72-493F-821C-024BD1B536D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1:50.348" v="363"/>
          <ac:picMkLst>
            <pc:docMk/>
            <pc:sldMk cId="1638567809" sldId="269"/>
            <ac:picMk id="9" creationId="{6C3AD7A8-1179-4C70-B4BF-3FF4C02315BD}"/>
          </ac:picMkLst>
        </pc:picChg>
      </pc:sldChg>
      <pc:sldChg chg="del">
        <pc:chgData name="John Kim" userId="S::u7269158@anu.edu.au::832ec987-e2e6-4d92-bc27-e6bf9c48c4ca" providerId="AD" clId="Web-{5CE67A0E-94A7-3E39-D6B0-9E7B820DD0B4}" dt="2021-05-21T00:33:35.113" v="472"/>
        <pc:sldMkLst>
          <pc:docMk/>
          <pc:sldMk cId="3627362672" sldId="271"/>
        </pc:sldMkLst>
      </pc:sldChg>
      <pc:sldChg chg="del">
        <pc:chgData name="John Kim" userId="S::u7269158@anu.edu.au::832ec987-e2e6-4d92-bc27-e6bf9c48c4ca" providerId="AD" clId="Web-{5CE67A0E-94A7-3E39-D6B0-9E7B820DD0B4}" dt="2021-05-21T00:41:30.831" v="515"/>
        <pc:sldMkLst>
          <pc:docMk/>
          <pc:sldMk cId="1838347451" sldId="272"/>
        </pc:sldMkLst>
      </pc:sldChg>
      <pc:sldChg chg="addSp delSp modSp">
        <pc:chgData name="John Kim" userId="S::u7269158@anu.edu.au::832ec987-e2e6-4d92-bc27-e6bf9c48c4ca" providerId="AD" clId="Web-{5CE67A0E-94A7-3E39-D6B0-9E7B820DD0B4}" dt="2021-05-21T00:23:32.879" v="414" actId="20577"/>
        <pc:sldMkLst>
          <pc:docMk/>
          <pc:sldMk cId="1363141182" sldId="278"/>
        </pc:sldMkLst>
        <pc:spChg chg="mod">
          <ac:chgData name="John Kim" userId="S::u7269158@anu.edu.au::832ec987-e2e6-4d92-bc27-e6bf9c48c4ca" providerId="AD" clId="Web-{5CE67A0E-94A7-3E39-D6B0-9E7B820DD0B4}" dt="2021-05-21T00:23:32.879" v="414" actId="20577"/>
          <ac:spMkLst>
            <pc:docMk/>
            <pc:sldMk cId="1363141182" sldId="278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10:19.364" v="202"/>
          <ac:spMkLst>
            <pc:docMk/>
            <pc:sldMk cId="1363141182" sldId="278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201"/>
          <ac:spMkLst>
            <pc:docMk/>
            <pc:sldMk cId="1363141182" sldId="278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200"/>
          <ac:spMkLst>
            <pc:docMk/>
            <pc:sldMk cId="1363141182" sldId="278"/>
            <ac:spMk id="7" creationId="{05EBEE83-B97A-46D3-98B2-BCEB0CF0006C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199"/>
          <ac:spMkLst>
            <pc:docMk/>
            <pc:sldMk cId="1363141182" sldId="278"/>
            <ac:spMk id="8" creationId="{49FC3000-95F7-48E0-B67B-2A680BE570E7}"/>
          </ac:spMkLst>
        </pc:spChg>
        <pc:spChg chg="del">
          <ac:chgData name="John Kim" userId="S::u7269158@anu.edu.au::832ec987-e2e6-4d92-bc27-e6bf9c48c4ca" providerId="AD" clId="Web-{5CE67A0E-94A7-3E39-D6B0-9E7B820DD0B4}" dt="2021-05-21T00:10:22.458" v="203"/>
          <ac:spMkLst>
            <pc:docMk/>
            <pc:sldMk cId="1363141182" sldId="278"/>
            <ac:spMk id="9" creationId="{79050764-C4A4-4660-9282-EBA912666083}"/>
          </ac:spMkLst>
        </pc:spChg>
        <pc:spChg chg="add del mod">
          <ac:chgData name="John Kim" userId="S::u7269158@anu.edu.au::832ec987-e2e6-4d92-bc27-e6bf9c48c4ca" providerId="AD" clId="Web-{5CE67A0E-94A7-3E39-D6B0-9E7B820DD0B4}" dt="2021-05-21T00:10:36.958" v="204"/>
          <ac:spMkLst>
            <pc:docMk/>
            <pc:sldMk cId="1363141182" sldId="278"/>
            <ac:spMk id="10" creationId="{D91170C6-5CE8-4A0A-89D3-B686429E8B29}"/>
          </ac:spMkLst>
        </pc:spChg>
        <pc:spChg chg="add del mod">
          <ac:chgData name="John Kim" userId="S::u7269158@anu.edu.au::832ec987-e2e6-4d92-bc27-e6bf9c48c4ca" providerId="AD" clId="Web-{5CE67A0E-94A7-3E39-D6B0-9E7B820DD0B4}" dt="2021-05-21T00:17:05.583" v="312"/>
          <ac:spMkLst>
            <pc:docMk/>
            <pc:sldMk cId="1363141182" sldId="278"/>
            <ac:spMk id="14" creationId="{9344BA06-5684-4BD8-B8C8-8CC15A0E8A05}"/>
          </ac:spMkLst>
        </pc:spChg>
        <pc:spChg chg="add">
          <ac:chgData name="John Kim" userId="S::u7269158@anu.edu.au::832ec987-e2e6-4d92-bc27-e6bf9c48c4ca" providerId="AD" clId="Web-{5CE67A0E-94A7-3E39-D6B0-9E7B820DD0B4}" dt="2021-05-21T00:17:06.208" v="313"/>
          <ac:spMkLst>
            <pc:docMk/>
            <pc:sldMk cId="1363141182" sldId="278"/>
            <ac:spMk id="17" creationId="{671A0987-9906-479B-AFE0-9DE2736FE7C0}"/>
          </ac:spMkLst>
        </pc:spChg>
        <pc:spChg chg="add">
          <ac:chgData name="John Kim" userId="S::u7269158@anu.edu.au::832ec987-e2e6-4d92-bc27-e6bf9c48c4ca" providerId="AD" clId="Web-{5CE67A0E-94A7-3E39-D6B0-9E7B820DD0B4}" dt="2021-05-21T00:17:06.208" v="314"/>
          <ac:spMkLst>
            <pc:docMk/>
            <pc:sldMk cId="1363141182" sldId="278"/>
            <ac:spMk id="19" creationId="{454F1A6C-040D-4FAE-9791-B413B4F66E92}"/>
          </ac:spMkLst>
        </pc:spChg>
        <pc:spChg chg="add">
          <ac:chgData name="John Kim" userId="S::u7269158@anu.edu.au::832ec987-e2e6-4d92-bc27-e6bf9c48c4ca" providerId="AD" clId="Web-{5CE67A0E-94A7-3E39-D6B0-9E7B820DD0B4}" dt="2021-05-21T00:17:06.223" v="315"/>
          <ac:spMkLst>
            <pc:docMk/>
            <pc:sldMk cId="1363141182" sldId="278"/>
            <ac:spMk id="21" creationId="{7156E51F-38A2-46B1-AB2E-EB1ED45110C7}"/>
          </ac:spMkLst>
        </pc:spChg>
        <pc:spChg chg="add mod">
          <ac:chgData name="John Kim" userId="S::u7269158@anu.edu.au::832ec987-e2e6-4d92-bc27-e6bf9c48c4ca" providerId="AD" clId="Web-{5CE67A0E-94A7-3E39-D6B0-9E7B820DD0B4}" dt="2021-05-21T00:17:49.458" v="334" actId="14100"/>
          <ac:spMkLst>
            <pc:docMk/>
            <pc:sldMk cId="1363141182" sldId="278"/>
            <ac:spMk id="23" creationId="{F815E290-1353-4C7D-86E4-C32EAA1E9C4C}"/>
          </ac:spMkLst>
        </pc:spChg>
        <pc:spChg chg="add mod">
          <ac:chgData name="John Kim" userId="S::u7269158@anu.edu.au::832ec987-e2e6-4d92-bc27-e6bf9c48c4ca" providerId="AD" clId="Web-{5CE67A0E-94A7-3E39-D6B0-9E7B820DD0B4}" dt="2021-05-21T00:17:59.473" v="337" actId="14100"/>
          <ac:spMkLst>
            <pc:docMk/>
            <pc:sldMk cId="1363141182" sldId="278"/>
            <ac:spMk id="25" creationId="{A198792F-4B28-4839-8F9E-CFEA539B7FB2}"/>
          </ac:spMkLst>
        </pc:spChg>
        <pc:spChg chg="add mod">
          <ac:chgData name="John Kim" userId="S::u7269158@anu.edu.au::832ec987-e2e6-4d92-bc27-e6bf9c48c4ca" providerId="AD" clId="Web-{5CE67A0E-94A7-3E39-D6B0-9E7B820DD0B4}" dt="2021-05-21T00:17:39.426" v="331" actId="20577"/>
          <ac:spMkLst>
            <pc:docMk/>
            <pc:sldMk cId="1363141182" sldId="278"/>
            <ac:spMk id="27" creationId="{F96B615D-1B8D-4793-B701-0CABB6386B60}"/>
          </ac:spMkLst>
        </pc:spChg>
        <pc:spChg chg="add mod">
          <ac:chgData name="John Kim" userId="S::u7269158@anu.edu.au::832ec987-e2e6-4d92-bc27-e6bf9c48c4ca" providerId="AD" clId="Web-{5CE67A0E-94A7-3E39-D6B0-9E7B820DD0B4}" dt="2021-05-21T00:18:14.583" v="349" actId="20577"/>
          <ac:spMkLst>
            <pc:docMk/>
            <pc:sldMk cId="1363141182" sldId="278"/>
            <ac:spMk id="29" creationId="{51702C94-647B-404F-873A-BD6FB0EDC95F}"/>
          </ac:spMkLst>
        </pc:spChg>
        <pc:picChg chg="add mod">
          <ac:chgData name="John Kim" userId="S::u7269158@anu.edu.au::832ec987-e2e6-4d92-bc27-e6bf9c48c4ca" providerId="AD" clId="Web-{5CE67A0E-94A7-3E39-D6B0-9E7B820DD0B4}" dt="2021-05-21T00:17:19.489" v="321" actId="1076"/>
          <ac:picMkLst>
            <pc:docMk/>
            <pc:sldMk cId="1363141182" sldId="278"/>
            <ac:picMk id="11" creationId="{F63DB097-BCDC-434D-8F05-43B8110553B7}"/>
          </ac:picMkLst>
        </pc:picChg>
        <pc:picChg chg="add del mod">
          <ac:chgData name="John Kim" userId="S::u7269158@anu.edu.au::832ec987-e2e6-4d92-bc27-e6bf9c48c4ca" providerId="AD" clId="Web-{5CE67A0E-94A7-3E39-D6B0-9E7B820DD0B4}" dt="2021-05-21T00:12:51.067" v="235"/>
          <ac:picMkLst>
            <pc:docMk/>
            <pc:sldMk cId="1363141182" sldId="278"/>
            <ac:picMk id="12" creationId="{9ABEA9B8-2C64-4EBD-8FEF-A3A6C1202040}"/>
          </ac:picMkLst>
        </pc:picChg>
        <pc:picChg chg="add mod">
          <ac:chgData name="John Kim" userId="S::u7269158@anu.edu.au::832ec987-e2e6-4d92-bc27-e6bf9c48c4ca" providerId="AD" clId="Web-{5CE67A0E-94A7-3E39-D6B0-9E7B820DD0B4}" dt="2021-05-21T00:17:24.192" v="322" actId="1076"/>
          <ac:picMkLst>
            <pc:docMk/>
            <pc:sldMk cId="1363141182" sldId="278"/>
            <ac:picMk id="15" creationId="{6E7698BD-8693-4B78-8665-8B40BCF06B87}"/>
          </ac:picMkLst>
        </pc:picChg>
        <pc:picChg chg="add del mod">
          <ac:chgData name="John Kim" userId="S::u7269158@anu.edu.au::832ec987-e2e6-4d92-bc27-e6bf9c48c4ca" providerId="AD" clId="Web-{5CE67A0E-94A7-3E39-D6B0-9E7B820DD0B4}" dt="2021-05-21T00:23:05.942" v="381"/>
          <ac:picMkLst>
            <pc:docMk/>
            <pc:sldMk cId="1363141182" sldId="278"/>
            <ac:picMk id="30" creationId="{E895A486-6CA7-4952-A6BC-279613D25F40}"/>
          </ac:picMkLst>
        </pc:picChg>
      </pc:sldChg>
      <pc:sldChg chg="addSp delSp modSp del">
        <pc:chgData name="John Kim" userId="S::u7269158@anu.edu.au::832ec987-e2e6-4d92-bc27-e6bf9c48c4ca" providerId="AD" clId="Web-{5CE67A0E-94A7-3E39-D6B0-9E7B820DD0B4}" dt="2021-05-21T00:24:14.035" v="422"/>
        <pc:sldMkLst>
          <pc:docMk/>
          <pc:sldMk cId="3389695254" sldId="279"/>
        </pc:sldMkLst>
        <pc:spChg chg="del">
          <ac:chgData name="John Kim" userId="S::u7269158@anu.edu.au::832ec987-e2e6-4d92-bc27-e6bf9c48c4ca" providerId="AD" clId="Web-{5CE67A0E-94A7-3E39-D6B0-9E7B820DD0B4}" dt="2021-05-21T00:18:24.192" v="353"/>
          <ac:spMkLst>
            <pc:docMk/>
            <pc:sldMk cId="3389695254" sldId="279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2"/>
          <ac:spMkLst>
            <pc:docMk/>
            <pc:sldMk cId="3389695254" sldId="279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1T00:18:25.911" v="354"/>
          <ac:spMkLst>
            <pc:docMk/>
            <pc:sldMk cId="3389695254" sldId="279"/>
            <ac:spMk id="6" creationId="{153AEDA3-7378-4143-A8E8-D528311A47BF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1"/>
          <ac:spMkLst>
            <pc:docMk/>
            <pc:sldMk cId="3389695254" sldId="279"/>
            <ac:spMk id="7" creationId="{05EBEE83-B97A-46D3-98B2-BCEB0CF0006C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0"/>
          <ac:spMkLst>
            <pc:docMk/>
            <pc:sldMk cId="3389695254" sldId="279"/>
            <ac:spMk id="8" creationId="{49FC3000-95F7-48E0-B67B-2A680BE570E7}"/>
          </ac:spMkLst>
        </pc:spChg>
        <pc:spChg chg="add del mod">
          <ac:chgData name="John Kim" userId="S::u7269158@anu.edu.au::832ec987-e2e6-4d92-bc27-e6bf9c48c4ca" providerId="AD" clId="Web-{5CE67A0E-94A7-3E39-D6B0-9E7B820DD0B4}" dt="2021-05-21T00:17:09.911" v="316"/>
          <ac:spMkLst>
            <pc:docMk/>
            <pc:sldMk cId="3389695254" sldId="279"/>
            <ac:spMk id="10" creationId="{707E6E92-68BD-4290-B630-C26484FEA83F}"/>
          </ac:spMkLst>
        </pc:spChg>
        <pc:spChg chg="add">
          <ac:chgData name="John Kim" userId="S::u7269158@anu.edu.au::832ec987-e2e6-4d92-bc27-e6bf9c48c4ca" providerId="AD" clId="Web-{5CE67A0E-94A7-3E39-D6B0-9E7B820DD0B4}" dt="2021-05-21T00:17:10.926" v="317"/>
          <ac:spMkLst>
            <pc:docMk/>
            <pc:sldMk cId="3389695254" sldId="279"/>
            <ac:spMk id="12" creationId="{07D842BD-F046-43FA-AFE2-669AE6F40B9D}"/>
          </ac:spMkLst>
        </pc:spChg>
        <pc:spChg chg="add">
          <ac:chgData name="John Kim" userId="S::u7269158@anu.edu.au::832ec987-e2e6-4d92-bc27-e6bf9c48c4ca" providerId="AD" clId="Web-{5CE67A0E-94A7-3E39-D6B0-9E7B820DD0B4}" dt="2021-05-21T00:17:10.942" v="318"/>
          <ac:spMkLst>
            <pc:docMk/>
            <pc:sldMk cId="3389695254" sldId="279"/>
            <ac:spMk id="14" creationId="{CDE17296-7F41-4CD1-8358-368DF91C27C9}"/>
          </ac:spMkLst>
        </pc:spChg>
        <pc:spChg chg="add">
          <ac:chgData name="John Kim" userId="S::u7269158@anu.edu.au::832ec987-e2e6-4d92-bc27-e6bf9c48c4ca" providerId="AD" clId="Web-{5CE67A0E-94A7-3E39-D6B0-9E7B820DD0B4}" dt="2021-05-21T00:17:10.958" v="319"/>
          <ac:spMkLst>
            <pc:docMk/>
            <pc:sldMk cId="3389695254" sldId="279"/>
            <ac:spMk id="16" creationId="{7B5F63DA-85F6-4108-8B06-356A9A7E617E}"/>
          </ac:spMkLst>
        </pc:spChg>
        <pc:spChg chg="add mod">
          <ac:chgData name="John Kim" userId="S::u7269158@anu.edu.au::832ec987-e2e6-4d92-bc27-e6bf9c48c4ca" providerId="AD" clId="Web-{5CE67A0E-94A7-3E39-D6B0-9E7B820DD0B4}" dt="2021-05-21T00:18:24.192" v="353"/>
          <ac:spMkLst>
            <pc:docMk/>
            <pc:sldMk cId="3389695254" sldId="279"/>
            <ac:spMk id="18" creationId="{302B2638-738D-4C91-B807-A3C34C2EF2A0}"/>
          </ac:spMkLst>
        </pc:spChg>
      </pc:sldChg>
      <pc:sldChg chg="del">
        <pc:chgData name="John Kim" userId="S::u7269158@anu.edu.au::832ec987-e2e6-4d92-bc27-e6bf9c48c4ca" providerId="AD" clId="Web-{5CE67A0E-94A7-3E39-D6B0-9E7B820DD0B4}" dt="2021-05-21T00:29:31.051" v="454"/>
        <pc:sldMkLst>
          <pc:docMk/>
          <pc:sldMk cId="2292749039" sldId="280"/>
        </pc:sldMkLst>
      </pc:sldChg>
      <pc:sldChg chg="del">
        <pc:chgData name="John Kim" userId="S::u7269158@anu.edu.au::832ec987-e2e6-4d92-bc27-e6bf9c48c4ca" providerId="AD" clId="Web-{5CE67A0E-94A7-3E39-D6B0-9E7B820DD0B4}" dt="2021-05-21T00:29:40.316" v="456"/>
        <pc:sldMkLst>
          <pc:docMk/>
          <pc:sldMk cId="1972967300" sldId="281"/>
        </pc:sldMkLst>
      </pc:sldChg>
      <pc:sldChg chg="del">
        <pc:chgData name="John Kim" userId="S::u7269158@anu.edu.au::832ec987-e2e6-4d92-bc27-e6bf9c48c4ca" providerId="AD" clId="Web-{5CE67A0E-94A7-3E39-D6B0-9E7B820DD0B4}" dt="2021-05-21T00:33:39.191" v="473"/>
        <pc:sldMkLst>
          <pc:docMk/>
          <pc:sldMk cId="2851572919" sldId="282"/>
        </pc:sldMkLst>
      </pc:sldChg>
      <pc:sldChg chg="del">
        <pc:chgData name="John Kim" userId="S::u7269158@anu.edu.au::832ec987-e2e6-4d92-bc27-e6bf9c48c4ca" providerId="AD" clId="Web-{5CE67A0E-94A7-3E39-D6B0-9E7B820DD0B4}" dt="2021-05-21T00:38:16.628" v="480"/>
        <pc:sldMkLst>
          <pc:docMk/>
          <pc:sldMk cId="98247648" sldId="283"/>
        </pc:sldMkLst>
      </pc:sldChg>
      <pc:sldChg chg="del">
        <pc:chgData name="John Kim" userId="S::u7269158@anu.edu.au::832ec987-e2e6-4d92-bc27-e6bf9c48c4ca" providerId="AD" clId="Web-{5CE67A0E-94A7-3E39-D6B0-9E7B820DD0B4}" dt="2021-05-21T00:41:30.862" v="516"/>
        <pc:sldMkLst>
          <pc:docMk/>
          <pc:sldMk cId="2541261842" sldId="284"/>
        </pc:sldMkLst>
      </pc:sldChg>
      <pc:sldChg chg="addSp delSp modSp add del ord replId">
        <pc:chgData name="John Kim" userId="S::u7269158@anu.edu.au::832ec987-e2e6-4d92-bc27-e6bf9c48c4ca" providerId="AD" clId="Web-{5CE67A0E-94A7-3E39-D6B0-9E7B820DD0B4}" dt="2021-05-21T01:29:40.119" v="526"/>
        <pc:sldMkLst>
          <pc:docMk/>
          <pc:sldMk cId="2933683094" sldId="288"/>
        </pc:sldMkLst>
        <pc:spChg chg="mod">
          <ac:chgData name="John Kim" userId="S::u7269158@anu.edu.au::832ec987-e2e6-4d92-bc27-e6bf9c48c4ca" providerId="AD" clId="Web-{5CE67A0E-94A7-3E39-D6B0-9E7B820DD0B4}" dt="2021-05-21T00:24:28.676" v="439" actId="20577"/>
          <ac:spMkLst>
            <pc:docMk/>
            <pc:sldMk cId="2933683094" sldId="288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21:59.598" v="366"/>
          <ac:spMkLst>
            <pc:docMk/>
            <pc:sldMk cId="2933683094" sldId="288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21:59.567" v="365"/>
          <ac:spMkLst>
            <pc:docMk/>
            <pc:sldMk cId="2933683094" sldId="288"/>
            <ac:spMk id="5" creationId="{88383EDC-DBC8-4A97-9BF3-5BE2CC438E83}"/>
          </ac:spMkLst>
        </pc:spChg>
        <pc:spChg chg="del">
          <ac:chgData name="John Kim" userId="S::u7269158@anu.edu.au::832ec987-e2e6-4d92-bc27-e6bf9c48c4ca" providerId="AD" clId="Web-{5CE67A0E-94A7-3E39-D6B0-9E7B820DD0B4}" dt="2021-05-21T00:22:01.145" v="367"/>
          <ac:spMkLst>
            <pc:docMk/>
            <pc:sldMk cId="2933683094" sldId="288"/>
            <ac:spMk id="6" creationId="{65C747FD-B89A-4383-B461-CE54AC56879A}"/>
          </ac:spMkLst>
        </pc:spChg>
        <pc:spChg chg="add del mod">
          <ac:chgData name="John Kim" userId="S::u7269158@anu.edu.au::832ec987-e2e6-4d92-bc27-e6bf9c48c4ca" providerId="AD" clId="Web-{5CE67A0E-94A7-3E39-D6B0-9E7B820DD0B4}" dt="2021-05-21T00:22:09.754" v="368"/>
          <ac:spMkLst>
            <pc:docMk/>
            <pc:sldMk cId="2933683094" sldId="288"/>
            <ac:spMk id="8" creationId="{F43DA4E4-B7B6-49F1-A5BB-2A857E77DB2E}"/>
          </ac:spMkLst>
        </pc:spChg>
        <pc:spChg chg="del">
          <ac:chgData name="John Kim" userId="S::u7269158@anu.edu.au::832ec987-e2e6-4d92-bc27-e6bf9c48c4ca" providerId="AD" clId="Web-{5CE67A0E-94A7-3E39-D6B0-9E7B820DD0B4}" dt="2021-05-21T00:21:59.567" v="364"/>
          <ac:spMkLst>
            <pc:docMk/>
            <pc:sldMk cId="2933683094" sldId="288"/>
            <ac:spMk id="11" creationId="{6E90F09F-AE72-493F-821C-024BD1B536D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2:09.754" v="368"/>
          <ac:picMkLst>
            <pc:docMk/>
            <pc:sldMk cId="2933683094" sldId="288"/>
            <ac:picMk id="9" creationId="{5D755701-90CA-420F-A1DD-3EF5B8650C49}"/>
          </ac:picMkLst>
        </pc:picChg>
      </pc:sldChg>
      <pc:sldChg chg="add del replId">
        <pc:chgData name="John Kim" userId="S::u7269158@anu.edu.au::832ec987-e2e6-4d92-bc27-e6bf9c48c4ca" providerId="AD" clId="Web-{5CE67A0E-94A7-3E39-D6B0-9E7B820DD0B4}" dt="2021-05-21T00:29:34.269" v="455"/>
        <pc:sldMkLst>
          <pc:docMk/>
          <pc:sldMk cId="2170423199" sldId="289"/>
        </pc:sldMkLst>
      </pc:sldChg>
      <pc:sldChg chg="add del replId">
        <pc:chgData name="John Kim" userId="S::u7269158@anu.edu.au::832ec987-e2e6-4d92-bc27-e6bf9c48c4ca" providerId="AD" clId="Web-{5CE67A0E-94A7-3E39-D6B0-9E7B820DD0B4}" dt="2021-05-21T00:29:43.504" v="457"/>
        <pc:sldMkLst>
          <pc:docMk/>
          <pc:sldMk cId="1700971359" sldId="290"/>
        </pc:sldMkLst>
      </pc:sldChg>
      <pc:sldChg chg="delSp add replId">
        <pc:chgData name="John Kim" userId="S::u7269158@anu.edu.au::832ec987-e2e6-4d92-bc27-e6bf9c48c4ca" providerId="AD" clId="Web-{5CE67A0E-94A7-3E39-D6B0-9E7B820DD0B4}" dt="2021-05-21T00:24:03.488" v="421"/>
        <pc:sldMkLst>
          <pc:docMk/>
          <pc:sldMk cId="178514416" sldId="291"/>
        </pc:sldMkLst>
        <pc:spChg chg="del">
          <ac:chgData name="John Kim" userId="S::u7269158@anu.edu.au::832ec987-e2e6-4d92-bc27-e6bf9c48c4ca" providerId="AD" clId="Web-{5CE67A0E-94A7-3E39-D6B0-9E7B820DD0B4}" dt="2021-05-21T00:24:03.488" v="419"/>
          <ac:spMkLst>
            <pc:docMk/>
            <pc:sldMk cId="178514416" sldId="291"/>
            <ac:spMk id="23" creationId="{F815E290-1353-4C7D-86E4-C32EAA1E9C4C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8"/>
          <ac:spMkLst>
            <pc:docMk/>
            <pc:sldMk cId="178514416" sldId="291"/>
            <ac:spMk id="25" creationId="{A198792F-4B28-4839-8F9E-CFEA539B7FB2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7"/>
          <ac:spMkLst>
            <pc:docMk/>
            <pc:sldMk cId="178514416" sldId="291"/>
            <ac:spMk id="27" creationId="{F96B615D-1B8D-4793-B701-0CABB6386B60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6"/>
          <ac:spMkLst>
            <pc:docMk/>
            <pc:sldMk cId="178514416" sldId="291"/>
            <ac:spMk id="29" creationId="{51702C94-647B-404F-873A-BD6FB0EDC95F}"/>
          </ac:spMkLst>
        </pc:spChg>
        <pc:picChg chg="del">
          <ac:chgData name="John Kim" userId="S::u7269158@anu.edu.au::832ec987-e2e6-4d92-bc27-e6bf9c48c4ca" providerId="AD" clId="Web-{5CE67A0E-94A7-3E39-D6B0-9E7B820DD0B4}" dt="2021-05-21T00:24:03.488" v="421"/>
          <ac:picMkLst>
            <pc:docMk/>
            <pc:sldMk cId="178514416" sldId="291"/>
            <ac:picMk id="11" creationId="{F63DB097-BCDC-434D-8F05-43B8110553B7}"/>
          </ac:picMkLst>
        </pc:picChg>
        <pc:picChg chg="del">
          <ac:chgData name="John Kim" userId="S::u7269158@anu.edu.au::832ec987-e2e6-4d92-bc27-e6bf9c48c4ca" providerId="AD" clId="Web-{5CE67A0E-94A7-3E39-D6B0-9E7B820DD0B4}" dt="2021-05-21T00:24:03.488" v="420"/>
          <ac:picMkLst>
            <pc:docMk/>
            <pc:sldMk cId="178514416" sldId="291"/>
            <ac:picMk id="15" creationId="{6E7698BD-8693-4B78-8665-8B40BCF06B87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5:37:13.504" v="528"/>
        <pc:sldMkLst>
          <pc:docMk/>
          <pc:sldMk cId="233603108" sldId="292"/>
        </pc:sldMkLst>
        <pc:spChg chg="add del mod">
          <ac:chgData name="John Kim" userId="S::u7269158@anu.edu.au::832ec987-e2e6-4d92-bc27-e6bf9c48c4ca" providerId="AD" clId="Web-{5CE67A0E-94A7-3E39-D6B0-9E7B820DD0B4}" dt="2021-05-21T05:37:13.504" v="528"/>
          <ac:spMkLst>
            <pc:docMk/>
            <pc:sldMk cId="233603108" sldId="292"/>
            <ac:spMk id="5" creationId="{34A1BBAB-52EC-4282-874A-9BEE83EC6F57}"/>
          </ac:spMkLst>
        </pc:spChg>
        <pc:spChg chg="add del mod">
          <ac:chgData name="John Kim" userId="S::u7269158@anu.edu.au::832ec987-e2e6-4d92-bc27-e6bf9c48c4ca" providerId="AD" clId="Web-{5CE67A0E-94A7-3E39-D6B0-9E7B820DD0B4}" dt="2021-05-21T00:25:52.754" v="442"/>
          <ac:spMkLst>
            <pc:docMk/>
            <pc:sldMk cId="233603108" sldId="292"/>
            <ac:spMk id="5" creationId="{81136241-EEE7-4C43-BE36-637868984953}"/>
          </ac:spMkLst>
        </pc:spChg>
        <pc:picChg chg="add del mod ord">
          <ac:chgData name="John Kim" userId="S::u7269158@anu.edu.au::832ec987-e2e6-4d92-bc27-e6bf9c48c4ca" providerId="AD" clId="Web-{5CE67A0E-94A7-3E39-D6B0-9E7B820DD0B4}" dt="2021-05-21T05:37:04.910" v="527"/>
          <ac:picMkLst>
            <pc:docMk/>
            <pc:sldMk cId="233603108" sldId="292"/>
            <ac:picMk id="6" creationId="{8FD32233-E91A-4712-A184-6A6F485F3970}"/>
          </ac:picMkLst>
        </pc:picChg>
        <pc:picChg chg="add mod ord">
          <ac:chgData name="John Kim" userId="S::u7269158@anu.edu.au::832ec987-e2e6-4d92-bc27-e6bf9c48c4ca" providerId="AD" clId="Web-{5CE67A0E-94A7-3E39-D6B0-9E7B820DD0B4}" dt="2021-05-21T05:37:13.504" v="528"/>
          <ac:picMkLst>
            <pc:docMk/>
            <pc:sldMk cId="233603108" sldId="292"/>
            <ac:picMk id="7" creationId="{224E3BF3-1FA4-45F7-8C86-7DC87FE94968}"/>
          </ac:picMkLst>
        </pc:picChg>
        <pc:picChg chg="del">
          <ac:chgData name="John Kim" userId="S::u7269158@anu.edu.au::832ec987-e2e6-4d92-bc27-e6bf9c48c4ca" providerId="AD" clId="Web-{5CE67A0E-94A7-3E39-D6B0-9E7B820DD0B4}" dt="2021-05-21T00:25:38.988" v="441"/>
          <ac:picMkLst>
            <pc:docMk/>
            <pc:sldMk cId="233603108" sldId="292"/>
            <ac:picMk id="9" creationId="{5D755701-90CA-420F-A1DD-3EF5B8650C4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5:37:32.488" v="531"/>
        <pc:sldMkLst>
          <pc:docMk/>
          <pc:sldMk cId="3711962688" sldId="293"/>
        </pc:sldMkLst>
        <pc:spChg chg="add del mod">
          <ac:chgData name="John Kim" userId="S::u7269158@anu.edu.au::832ec987-e2e6-4d92-bc27-e6bf9c48c4ca" providerId="AD" clId="Web-{5CE67A0E-94A7-3E39-D6B0-9E7B820DD0B4}" dt="2021-05-21T00:26:06.207" v="445"/>
          <ac:spMkLst>
            <pc:docMk/>
            <pc:sldMk cId="3711962688" sldId="293"/>
            <ac:spMk id="5" creationId="{3E947505-25A5-472A-AEA0-BA07E46F2045}"/>
          </ac:spMkLst>
        </pc:spChg>
        <pc:spChg chg="add mod">
          <ac:chgData name="John Kim" userId="S::u7269158@anu.edu.au::832ec987-e2e6-4d92-bc27-e6bf9c48c4ca" providerId="AD" clId="Web-{5CE67A0E-94A7-3E39-D6B0-9E7B820DD0B4}" dt="2021-05-21T05:37:32.488" v="531"/>
          <ac:spMkLst>
            <pc:docMk/>
            <pc:sldMk cId="3711962688" sldId="293"/>
            <ac:spMk id="5" creationId="{58B1940B-C8EF-4B51-8E2E-E482871AA2F8}"/>
          </ac:spMkLst>
        </pc:spChg>
        <pc:picChg chg="del">
          <ac:chgData name="John Kim" userId="S::u7269158@anu.edu.au::832ec987-e2e6-4d92-bc27-e6bf9c48c4ca" providerId="AD" clId="Web-{5CE67A0E-94A7-3E39-D6B0-9E7B820DD0B4}" dt="2021-05-21T00:26:05.004" v="444"/>
          <ac:picMkLst>
            <pc:docMk/>
            <pc:sldMk cId="3711962688" sldId="293"/>
            <ac:picMk id="6" creationId="{8FD32233-E91A-4712-A184-6A6F485F3970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1T05:37:32.488" v="531"/>
          <ac:picMkLst>
            <pc:docMk/>
            <pc:sldMk cId="3711962688" sldId="293"/>
            <ac:picMk id="7" creationId="{28C93EC2-64A1-4226-8916-CF4FF9F95FA1}"/>
          </ac:picMkLst>
        </pc:picChg>
      </pc:sldChg>
      <pc:sldChg chg="addSp delSp modSp add del replId">
        <pc:chgData name="John Kim" userId="S::u7269158@anu.edu.au::832ec987-e2e6-4d92-bc27-e6bf9c48c4ca" providerId="AD" clId="Web-{5CE67A0E-94A7-3E39-D6B0-9E7B820DD0B4}" dt="2021-05-21T05:37:29.551" v="529"/>
        <pc:sldMkLst>
          <pc:docMk/>
          <pc:sldMk cId="3607855287" sldId="294"/>
        </pc:sldMkLst>
        <pc:spChg chg="add del mod">
          <ac:chgData name="John Kim" userId="S::u7269158@anu.edu.au::832ec987-e2e6-4d92-bc27-e6bf9c48c4ca" providerId="AD" clId="Web-{5CE67A0E-94A7-3E39-D6B0-9E7B820DD0B4}" dt="2021-05-21T00:26:25.645" v="448"/>
          <ac:spMkLst>
            <pc:docMk/>
            <pc:sldMk cId="3607855287" sldId="294"/>
            <ac:spMk id="5" creationId="{965B1438-A296-4D00-96B0-6FE03A87B46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6:25.645" v="448"/>
          <ac:picMkLst>
            <pc:docMk/>
            <pc:sldMk cId="3607855287" sldId="294"/>
            <ac:picMk id="6" creationId="{49CB9332-E665-4BCA-8F89-000A2C94CE35}"/>
          </ac:picMkLst>
        </pc:picChg>
        <pc:picChg chg="del">
          <ac:chgData name="John Kim" userId="S::u7269158@anu.edu.au::832ec987-e2e6-4d92-bc27-e6bf9c48c4ca" providerId="AD" clId="Web-{5CE67A0E-94A7-3E39-D6B0-9E7B820DD0B4}" dt="2021-05-21T00:26:24.645" v="447"/>
          <ac:picMkLst>
            <pc:docMk/>
            <pc:sldMk cId="3607855287" sldId="294"/>
            <ac:picMk id="7" creationId="{28C93EC2-64A1-4226-8916-CF4FF9F95FA1}"/>
          </ac:picMkLst>
        </pc:picChg>
      </pc:sldChg>
      <pc:sldChg chg="new del">
        <pc:chgData name="John Kim" userId="S::u7269158@anu.edu.au::832ec987-e2e6-4d92-bc27-e6bf9c48c4ca" providerId="AD" clId="Web-{5CE67A0E-94A7-3E39-D6B0-9E7B820DD0B4}" dt="2021-05-21T00:26:43.254" v="450"/>
        <pc:sldMkLst>
          <pc:docMk/>
          <pc:sldMk cId="1938396031" sldId="295"/>
        </pc:sldMkLst>
      </pc:sldChg>
      <pc:sldChg chg="addSp delSp modSp add del replId">
        <pc:chgData name="John Kim" userId="S::u7269158@anu.edu.au::832ec987-e2e6-4d92-bc27-e6bf9c48c4ca" providerId="AD" clId="Web-{5CE67A0E-94A7-3E39-D6B0-9E7B820DD0B4}" dt="2021-05-21T05:37:30.707" v="530"/>
        <pc:sldMkLst>
          <pc:docMk/>
          <pc:sldMk cId="3104343605" sldId="295"/>
        </pc:sldMkLst>
        <pc:spChg chg="add del mod">
          <ac:chgData name="John Kim" userId="S::u7269158@anu.edu.au::832ec987-e2e6-4d92-bc27-e6bf9c48c4ca" providerId="AD" clId="Web-{5CE67A0E-94A7-3E39-D6B0-9E7B820DD0B4}" dt="2021-05-21T00:26:52.973" v="453"/>
          <ac:spMkLst>
            <pc:docMk/>
            <pc:sldMk cId="3104343605" sldId="295"/>
            <ac:spMk id="5" creationId="{32E007EB-CCF9-4214-B64F-AC091B5B0375}"/>
          </ac:spMkLst>
        </pc:spChg>
        <pc:picChg chg="del">
          <ac:chgData name="John Kim" userId="S::u7269158@anu.edu.au::832ec987-e2e6-4d92-bc27-e6bf9c48c4ca" providerId="AD" clId="Web-{5CE67A0E-94A7-3E39-D6B0-9E7B820DD0B4}" dt="2021-05-21T00:26:51.988" v="452"/>
          <ac:picMkLst>
            <pc:docMk/>
            <pc:sldMk cId="3104343605" sldId="295"/>
            <ac:picMk id="6" creationId="{49CB9332-E665-4BCA-8F89-000A2C94CE35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26:52.973" v="453"/>
          <ac:picMkLst>
            <pc:docMk/>
            <pc:sldMk cId="3104343605" sldId="295"/>
            <ac:picMk id="7" creationId="{B7018102-B1B0-47C9-805F-6E0355E688A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0:36.160" v="465"/>
        <pc:sldMkLst>
          <pc:docMk/>
          <pc:sldMk cId="1248351451" sldId="296"/>
        </pc:sldMkLst>
        <pc:spChg chg="mod">
          <ac:chgData name="John Kim" userId="S::u7269158@anu.edu.au::832ec987-e2e6-4d92-bc27-e6bf9c48c4ca" providerId="AD" clId="Web-{5CE67A0E-94A7-3E39-D6B0-9E7B820DD0B4}" dt="2021-05-21T00:29:57.316" v="463" actId="20577"/>
          <ac:spMkLst>
            <pc:docMk/>
            <pc:sldMk cId="1248351451" sldId="296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5CE67A0E-94A7-3E39-D6B0-9E7B820DD0B4}" dt="2021-05-21T00:30:36.160" v="465"/>
          <ac:spMkLst>
            <pc:docMk/>
            <pc:sldMk cId="1248351451" sldId="296"/>
            <ac:spMk id="5" creationId="{D48AF52D-F6C2-41F5-AF73-14BA4BA35D01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0:36.160" v="465"/>
          <ac:picMkLst>
            <pc:docMk/>
            <pc:sldMk cId="1248351451" sldId="296"/>
            <ac:picMk id="6" creationId="{9878F9CB-2B2E-4061-AAD8-E008E85E3DF5}"/>
          </ac:picMkLst>
        </pc:picChg>
        <pc:picChg chg="del">
          <ac:chgData name="John Kim" userId="S::u7269158@anu.edu.au::832ec987-e2e6-4d92-bc27-e6bf9c48c4ca" providerId="AD" clId="Web-{5CE67A0E-94A7-3E39-D6B0-9E7B820DD0B4}" dt="2021-05-21T00:30:00.472" v="464"/>
          <ac:picMkLst>
            <pc:docMk/>
            <pc:sldMk cId="1248351451" sldId="296"/>
            <ac:picMk id="7" creationId="{B7018102-B1B0-47C9-805F-6E0355E688A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0:57.925" v="470"/>
        <pc:sldMkLst>
          <pc:docMk/>
          <pc:sldMk cId="1518829747" sldId="297"/>
        </pc:sldMkLst>
        <pc:spChg chg="add del mod">
          <ac:chgData name="John Kim" userId="S::u7269158@anu.edu.au::832ec987-e2e6-4d92-bc27-e6bf9c48c4ca" providerId="AD" clId="Web-{5CE67A0E-94A7-3E39-D6B0-9E7B820DD0B4}" dt="2021-05-21T00:30:57.925" v="470"/>
          <ac:spMkLst>
            <pc:docMk/>
            <pc:sldMk cId="1518829747" sldId="297"/>
            <ac:spMk id="5" creationId="{A25CCBBE-9391-4DE4-813B-AE989B127B84}"/>
          </ac:spMkLst>
        </pc:spChg>
        <pc:picChg chg="del">
          <ac:chgData name="John Kim" userId="S::u7269158@anu.edu.au::832ec987-e2e6-4d92-bc27-e6bf9c48c4ca" providerId="AD" clId="Web-{5CE67A0E-94A7-3E39-D6B0-9E7B820DD0B4}" dt="2021-05-21T00:30:51.347" v="467"/>
          <ac:picMkLst>
            <pc:docMk/>
            <pc:sldMk cId="1518829747" sldId="297"/>
            <ac:picMk id="6" creationId="{9878F9CB-2B2E-4061-AAD8-E008E85E3DF5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1T00:30:53.847" v="469"/>
          <ac:picMkLst>
            <pc:docMk/>
            <pc:sldMk cId="1518829747" sldId="297"/>
            <ac:picMk id="7" creationId="{77EC5116-6146-409C-A35C-CFD8284222B9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30:57.925" v="470"/>
          <ac:picMkLst>
            <pc:docMk/>
            <pc:sldMk cId="1518829747" sldId="297"/>
            <ac:picMk id="8" creationId="{68DE384A-49B6-4CD7-B794-8DFF3C2093B9}"/>
          </ac:picMkLst>
        </pc:picChg>
      </pc:sldChg>
      <pc:sldChg chg="add replId">
        <pc:chgData name="John Kim" userId="S::u7269158@anu.edu.au::832ec987-e2e6-4d92-bc27-e6bf9c48c4ca" providerId="AD" clId="Web-{5CE67A0E-94A7-3E39-D6B0-9E7B820DD0B4}" dt="2021-05-21T00:33:07.113" v="471"/>
        <pc:sldMkLst>
          <pc:docMk/>
          <pc:sldMk cId="1029948536" sldId="298"/>
        </pc:sldMkLst>
      </pc:sldChg>
      <pc:sldChg chg="addSp delSp modSp add replId">
        <pc:chgData name="John Kim" userId="S::u7269158@anu.edu.au::832ec987-e2e6-4d92-bc27-e6bf9c48c4ca" providerId="AD" clId="Web-{5CE67A0E-94A7-3E39-D6B0-9E7B820DD0B4}" dt="2021-05-21T00:34:34.488" v="477"/>
        <pc:sldMkLst>
          <pc:docMk/>
          <pc:sldMk cId="4053983577" sldId="299"/>
        </pc:sldMkLst>
        <pc:spChg chg="add del mod">
          <ac:chgData name="John Kim" userId="S::u7269158@anu.edu.au::832ec987-e2e6-4d92-bc27-e6bf9c48c4ca" providerId="AD" clId="Web-{5CE67A0E-94A7-3E39-D6B0-9E7B820DD0B4}" dt="2021-05-21T00:34:34.488" v="477"/>
          <ac:spMkLst>
            <pc:docMk/>
            <pc:sldMk cId="4053983577" sldId="299"/>
            <ac:spMk id="5" creationId="{9DC22FA1-1325-4B3C-B270-B32B3A433729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4:34.488" v="477"/>
          <ac:picMkLst>
            <pc:docMk/>
            <pc:sldMk cId="4053983577" sldId="299"/>
            <ac:picMk id="6" creationId="{CC048138-306D-4DAC-B0B7-19883E1EE0F4}"/>
          </ac:picMkLst>
        </pc:picChg>
        <pc:picChg chg="del">
          <ac:chgData name="John Kim" userId="S::u7269158@anu.edu.au::832ec987-e2e6-4d92-bc27-e6bf9c48c4ca" providerId="AD" clId="Web-{5CE67A0E-94A7-3E39-D6B0-9E7B820DD0B4}" dt="2021-05-21T00:34:32.847" v="476"/>
          <ac:picMkLst>
            <pc:docMk/>
            <pc:sldMk cId="4053983577" sldId="299"/>
            <ac:picMk id="8" creationId="{68DE384A-49B6-4CD7-B794-8DFF3C2093B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4:45.925" v="479"/>
        <pc:sldMkLst>
          <pc:docMk/>
          <pc:sldMk cId="2062362889" sldId="300"/>
        </pc:sldMkLst>
        <pc:spChg chg="add del mod">
          <ac:chgData name="John Kim" userId="S::u7269158@anu.edu.au::832ec987-e2e6-4d92-bc27-e6bf9c48c4ca" providerId="AD" clId="Web-{5CE67A0E-94A7-3E39-D6B0-9E7B820DD0B4}" dt="2021-05-21T00:34:45.925" v="479"/>
          <ac:spMkLst>
            <pc:docMk/>
            <pc:sldMk cId="2062362889" sldId="300"/>
            <ac:spMk id="5" creationId="{4DBD8513-9AAD-44B9-BBAE-755B6002CE68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4:45.925" v="479"/>
          <ac:picMkLst>
            <pc:docMk/>
            <pc:sldMk cId="2062362889" sldId="300"/>
            <ac:picMk id="6" creationId="{B990B669-D66E-4F38-8804-D577619C13DD}"/>
          </ac:picMkLst>
        </pc:picChg>
        <pc:picChg chg="del">
          <ac:chgData name="John Kim" userId="S::u7269158@anu.edu.au::832ec987-e2e6-4d92-bc27-e6bf9c48c4ca" providerId="AD" clId="Web-{5CE67A0E-94A7-3E39-D6B0-9E7B820DD0B4}" dt="2021-05-21T00:34:44.660" v="478"/>
          <ac:picMkLst>
            <pc:docMk/>
            <pc:sldMk cId="2062362889" sldId="300"/>
            <ac:picMk id="8" creationId="{68DE384A-49B6-4CD7-B794-8DFF3C2093B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9:13.456" v="495"/>
        <pc:sldMkLst>
          <pc:docMk/>
          <pc:sldMk cId="1187578995" sldId="301"/>
        </pc:sldMkLst>
        <pc:spChg chg="mod">
          <ac:chgData name="John Kim" userId="S::u7269158@anu.edu.au::832ec987-e2e6-4d92-bc27-e6bf9c48c4ca" providerId="AD" clId="Web-{5CE67A0E-94A7-3E39-D6B0-9E7B820DD0B4}" dt="2021-05-21T00:38:34.363" v="493" actId="20577"/>
          <ac:spMkLst>
            <pc:docMk/>
            <pc:sldMk cId="1187578995" sldId="301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5CE67A0E-94A7-3E39-D6B0-9E7B820DD0B4}" dt="2021-05-21T00:39:13.456" v="495"/>
          <ac:spMkLst>
            <pc:docMk/>
            <pc:sldMk cId="1187578995" sldId="301"/>
            <ac:spMk id="5" creationId="{1BEE650A-C605-4E95-8ADC-F221F26D5295}"/>
          </ac:spMkLst>
        </pc:spChg>
        <pc:picChg chg="del">
          <ac:chgData name="John Kim" userId="S::u7269158@anu.edu.au::832ec987-e2e6-4d92-bc27-e6bf9c48c4ca" providerId="AD" clId="Web-{5CE67A0E-94A7-3E39-D6B0-9E7B820DD0B4}" dt="2021-05-21T00:38:50.175" v="494"/>
          <ac:picMkLst>
            <pc:docMk/>
            <pc:sldMk cId="1187578995" sldId="301"/>
            <ac:picMk id="6" creationId="{B990B669-D66E-4F38-8804-D577619C13DD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39:13.456" v="495"/>
          <ac:picMkLst>
            <pc:docMk/>
            <pc:sldMk cId="1187578995" sldId="301"/>
            <ac:picMk id="7" creationId="{D072F1BB-7A57-413C-9B09-41FBE64A0A76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9:24.816" v="498"/>
        <pc:sldMkLst>
          <pc:docMk/>
          <pc:sldMk cId="1718803752" sldId="302"/>
        </pc:sldMkLst>
        <pc:spChg chg="add del mod">
          <ac:chgData name="John Kim" userId="S::u7269158@anu.edu.au::832ec987-e2e6-4d92-bc27-e6bf9c48c4ca" providerId="AD" clId="Web-{5CE67A0E-94A7-3E39-D6B0-9E7B820DD0B4}" dt="2021-05-21T00:39:24.816" v="498"/>
          <ac:spMkLst>
            <pc:docMk/>
            <pc:sldMk cId="1718803752" sldId="302"/>
            <ac:spMk id="5" creationId="{43CB4B3C-5633-4F08-B40F-13B9896373A8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9:24.816" v="498"/>
          <ac:picMkLst>
            <pc:docMk/>
            <pc:sldMk cId="1718803752" sldId="302"/>
            <ac:picMk id="6" creationId="{F060E003-A8EC-46BE-A58A-471991428CF2}"/>
          </ac:picMkLst>
        </pc:picChg>
        <pc:picChg chg="del">
          <ac:chgData name="John Kim" userId="S::u7269158@anu.edu.au::832ec987-e2e6-4d92-bc27-e6bf9c48c4ca" providerId="AD" clId="Web-{5CE67A0E-94A7-3E39-D6B0-9E7B820DD0B4}" dt="2021-05-21T00:39:22.284" v="497"/>
          <ac:picMkLst>
            <pc:docMk/>
            <pc:sldMk cId="1718803752" sldId="302"/>
            <ac:picMk id="7" creationId="{D072F1BB-7A57-413C-9B09-41FBE64A0A76}"/>
          </ac:picMkLst>
        </pc:picChg>
      </pc:sldChg>
      <pc:sldChg chg="modSp add replId">
        <pc:chgData name="John Kim" userId="S::u7269158@anu.edu.au::832ec987-e2e6-4d92-bc27-e6bf9c48c4ca" providerId="AD" clId="Web-{5CE67A0E-94A7-3E39-D6B0-9E7B820DD0B4}" dt="2021-05-21T00:39:46.581" v="509" actId="20577"/>
        <pc:sldMkLst>
          <pc:docMk/>
          <pc:sldMk cId="3935246586" sldId="303"/>
        </pc:sldMkLst>
        <pc:spChg chg="mod">
          <ac:chgData name="John Kim" userId="S::u7269158@anu.edu.au::832ec987-e2e6-4d92-bc27-e6bf9c48c4ca" providerId="AD" clId="Web-{5CE67A0E-94A7-3E39-D6B0-9E7B820DD0B4}" dt="2021-05-21T00:39:46.581" v="509" actId="20577"/>
          <ac:spMkLst>
            <pc:docMk/>
            <pc:sldMk cId="3935246586" sldId="303"/>
            <ac:spMk id="2" creationId="{2842D46E-3080-4900-82E6-A974BEA477A1}"/>
          </ac:spMkLst>
        </pc:spChg>
      </pc:sldChg>
      <pc:sldChg chg="add replId">
        <pc:chgData name="John Kim" userId="S::u7269158@anu.edu.au::832ec987-e2e6-4d92-bc27-e6bf9c48c4ca" providerId="AD" clId="Web-{5CE67A0E-94A7-3E39-D6B0-9E7B820DD0B4}" dt="2021-05-21T00:41:08.972" v="510"/>
        <pc:sldMkLst>
          <pc:docMk/>
          <pc:sldMk cId="961523974" sldId="304"/>
        </pc:sldMkLst>
      </pc:sldChg>
      <pc:sldChg chg="addSp delSp modSp add replId">
        <pc:chgData name="John Kim" userId="S::u7269158@anu.edu.au::832ec987-e2e6-4d92-bc27-e6bf9c48c4ca" providerId="AD" clId="Web-{5CE67A0E-94A7-3E39-D6B0-9E7B820DD0B4}" dt="2021-05-21T00:41:17.378" v="513"/>
        <pc:sldMkLst>
          <pc:docMk/>
          <pc:sldMk cId="672691328" sldId="305"/>
        </pc:sldMkLst>
        <pc:spChg chg="add del mod">
          <ac:chgData name="John Kim" userId="S::u7269158@anu.edu.au::832ec987-e2e6-4d92-bc27-e6bf9c48c4ca" providerId="AD" clId="Web-{5CE67A0E-94A7-3E39-D6B0-9E7B820DD0B4}" dt="2021-05-21T00:41:17.378" v="513"/>
          <ac:spMkLst>
            <pc:docMk/>
            <pc:sldMk cId="672691328" sldId="305"/>
            <ac:spMk id="5" creationId="{0FDEE481-8E42-49FB-96AA-3978132F3688}"/>
          </ac:spMkLst>
        </pc:spChg>
        <pc:picChg chg="del">
          <ac:chgData name="John Kim" userId="S::u7269158@anu.edu.au::832ec987-e2e6-4d92-bc27-e6bf9c48c4ca" providerId="AD" clId="Web-{5CE67A0E-94A7-3E39-D6B0-9E7B820DD0B4}" dt="2021-05-21T00:41:16.456" v="512"/>
          <ac:picMkLst>
            <pc:docMk/>
            <pc:sldMk cId="672691328" sldId="305"/>
            <ac:picMk id="6" creationId="{F060E003-A8EC-46BE-A58A-471991428CF2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41:17.378" v="513"/>
          <ac:picMkLst>
            <pc:docMk/>
            <pc:sldMk cId="672691328" sldId="305"/>
            <ac:picMk id="7" creationId="{27497B80-4633-487F-AD08-EAF5BABFD89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41:38.722" v="520"/>
        <pc:sldMkLst>
          <pc:docMk/>
          <pc:sldMk cId="4243504271" sldId="306"/>
        </pc:sldMkLst>
        <pc:spChg chg="add del mod">
          <ac:chgData name="John Kim" userId="S::u7269158@anu.edu.au::832ec987-e2e6-4d92-bc27-e6bf9c48c4ca" providerId="AD" clId="Web-{5CE67A0E-94A7-3E39-D6B0-9E7B820DD0B4}" dt="2021-05-21T00:41:38.722" v="520"/>
          <ac:spMkLst>
            <pc:docMk/>
            <pc:sldMk cId="4243504271" sldId="306"/>
            <ac:spMk id="5" creationId="{5EA2051D-2CC9-4E0E-A697-0819465059AA}"/>
          </ac:spMkLst>
        </pc:spChg>
        <pc:picChg chg="add del mod ord">
          <ac:chgData name="John Kim" userId="S::u7269158@anu.edu.au::832ec987-e2e6-4d92-bc27-e6bf9c48c4ca" providerId="AD" clId="Web-{5CE67A0E-94A7-3E39-D6B0-9E7B820DD0B4}" dt="2021-05-21T00:41:35.612" v="519"/>
          <ac:picMkLst>
            <pc:docMk/>
            <pc:sldMk cId="4243504271" sldId="306"/>
            <ac:picMk id="6" creationId="{34273586-51D9-40F2-B58D-3687CFF6EA34}"/>
          </ac:picMkLst>
        </pc:picChg>
        <pc:picChg chg="del">
          <ac:chgData name="John Kim" userId="S::u7269158@anu.edu.au::832ec987-e2e6-4d92-bc27-e6bf9c48c4ca" providerId="AD" clId="Web-{5CE67A0E-94A7-3E39-D6B0-9E7B820DD0B4}" dt="2021-05-21T00:41:35.159" v="517"/>
          <ac:picMkLst>
            <pc:docMk/>
            <pc:sldMk cId="4243504271" sldId="306"/>
            <ac:picMk id="7" creationId="{27497B80-4633-487F-AD08-EAF5BABFD89A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41:38.722" v="520"/>
          <ac:picMkLst>
            <pc:docMk/>
            <pc:sldMk cId="4243504271" sldId="306"/>
            <ac:picMk id="8" creationId="{42ED8849-007A-406D-A87D-ECC5CE053BD6}"/>
          </ac:picMkLst>
        </pc:picChg>
      </pc:sldChg>
      <pc:sldChg chg="addSp delSp modSp add ord replId">
        <pc:chgData name="John Kim" userId="S::u7269158@anu.edu.au::832ec987-e2e6-4d92-bc27-e6bf9c48c4ca" providerId="AD" clId="Web-{5CE67A0E-94A7-3E39-D6B0-9E7B820DD0B4}" dt="2021-05-21T01:29:07.416" v="524"/>
        <pc:sldMkLst>
          <pc:docMk/>
          <pc:sldMk cId="3646162054" sldId="307"/>
        </pc:sldMkLst>
        <pc:spChg chg="add del mod">
          <ac:chgData name="John Kim" userId="S::u7269158@anu.edu.au::832ec987-e2e6-4d92-bc27-e6bf9c48c4ca" providerId="AD" clId="Web-{5CE67A0E-94A7-3E39-D6B0-9E7B820DD0B4}" dt="2021-05-21T01:29:07.416" v="524"/>
          <ac:spMkLst>
            <pc:docMk/>
            <pc:sldMk cId="3646162054" sldId="307"/>
            <ac:spMk id="5" creationId="{0EE689B8-C29E-40E0-911F-5B438573EED0}"/>
          </ac:spMkLst>
        </pc:spChg>
        <pc:picChg chg="add mod ord">
          <ac:chgData name="John Kim" userId="S::u7269158@anu.edu.au::832ec987-e2e6-4d92-bc27-e6bf9c48c4ca" providerId="AD" clId="Web-{5CE67A0E-94A7-3E39-D6B0-9E7B820DD0B4}" dt="2021-05-21T01:29:07.416" v="524"/>
          <ac:picMkLst>
            <pc:docMk/>
            <pc:sldMk cId="3646162054" sldId="307"/>
            <ac:picMk id="6" creationId="{68F0AC21-8073-4038-89AE-7C27CA5406D4}"/>
          </ac:picMkLst>
        </pc:picChg>
        <pc:picChg chg="del">
          <ac:chgData name="John Kim" userId="S::u7269158@anu.edu.au::832ec987-e2e6-4d92-bc27-e6bf9c48c4ca" providerId="AD" clId="Web-{5CE67A0E-94A7-3E39-D6B0-9E7B820DD0B4}" dt="2021-05-21T01:29:03.166" v="523"/>
          <ac:picMkLst>
            <pc:docMk/>
            <pc:sldMk cId="3646162054" sldId="307"/>
            <ac:picMk id="9" creationId="{6C3AD7A8-1179-4C70-B4BF-3FF4C02315BD}"/>
          </ac:picMkLst>
        </pc:picChg>
      </pc:sldChg>
    </pc:docChg>
  </pc:docChgLst>
  <pc:docChgLst>
    <pc:chgData name="John Kim" userId="S::u7269158@anu.edu.au::832ec987-e2e6-4d92-bc27-e6bf9c48c4ca" providerId="AD" clId="Web-{A4753184-5F62-F88E-9996-6052FCD5841A}"/>
    <pc:docChg chg="addSld modSld">
      <pc:chgData name="John Kim" userId="S::u7269158@anu.edu.au::832ec987-e2e6-4d92-bc27-e6bf9c48c4ca" providerId="AD" clId="Web-{A4753184-5F62-F88E-9996-6052FCD5841A}" dt="2021-05-20T07:58:52.734" v="20" actId="20577"/>
      <pc:docMkLst>
        <pc:docMk/>
      </pc:docMkLst>
      <pc:sldChg chg="modSp">
        <pc:chgData name="John Kim" userId="S::u7269158@anu.edu.au::832ec987-e2e6-4d92-bc27-e6bf9c48c4ca" providerId="AD" clId="Web-{A4753184-5F62-F88E-9996-6052FCD5841A}" dt="2021-05-20T07:58:52.734" v="20" actId="20577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A4753184-5F62-F88E-9996-6052FCD5841A}" dt="2021-05-20T07:58:52.734" v="20" actId="20577"/>
          <ac:spMkLst>
            <pc:docMk/>
            <pc:sldMk cId="2327805561" sldId="261"/>
            <ac:spMk id="3" creationId="{B2CAD343-27EE-4F55-86CE-19E6B9E06630}"/>
          </ac:spMkLst>
        </pc:spChg>
      </pc:sldChg>
      <pc:sldChg chg="new">
        <pc:chgData name="John Kim" userId="S::u7269158@anu.edu.au::832ec987-e2e6-4d92-bc27-e6bf9c48c4ca" providerId="AD" clId="Web-{A4753184-5F62-F88E-9996-6052FCD5841A}" dt="2021-05-20T05:45:40.234" v="0"/>
        <pc:sldMkLst>
          <pc:docMk/>
          <pc:sldMk cId="1991169853" sldId="263"/>
        </pc:sldMkLst>
      </pc:sldChg>
      <pc:sldChg chg="modSp">
        <pc:chgData name="John Kim" userId="S::u7269158@anu.edu.au::832ec987-e2e6-4d92-bc27-e6bf9c48c4ca" providerId="AD" clId="Web-{A4753184-5F62-F88E-9996-6052FCD5841A}" dt="2021-05-20T05:51:19.354" v="1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A4753184-5F62-F88E-9996-6052FCD5841A}" dt="2021-05-20T05:51:19.354" v="1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modSp">
        <pc:chgData name="John Kim" userId="S::u7269158@anu.edu.au::832ec987-e2e6-4d92-bc27-e6bf9c48c4ca" providerId="AD" clId="Web-{A4753184-5F62-F88E-9996-6052FCD5841A}" dt="2021-05-20T05:51:43.027" v="10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A4753184-5F62-F88E-9996-6052FCD5841A}" dt="2021-05-20T05:51:43.027" v="10" actId="20577"/>
          <ac:spMkLst>
            <pc:docMk/>
            <pc:sldMk cId="1638567809" sldId="269"/>
            <ac:spMk id="3" creationId="{B2CAD343-27EE-4F55-86CE-19E6B9E06630}"/>
          </ac:spMkLst>
        </pc:spChg>
      </pc:sldChg>
      <pc:sldChg chg="modSp new">
        <pc:chgData name="John Kim" userId="S::u7269158@anu.edu.au::832ec987-e2e6-4d92-bc27-e6bf9c48c4ca" providerId="AD" clId="Web-{A4753184-5F62-F88E-9996-6052FCD5841A}" dt="2021-05-20T06:00:41.748" v="19" actId="20577"/>
        <pc:sldMkLst>
          <pc:docMk/>
          <pc:sldMk cId="4092218474" sldId="273"/>
        </pc:sldMkLst>
        <pc:spChg chg="mod">
          <ac:chgData name="John Kim" userId="S::u7269158@anu.edu.au::832ec987-e2e6-4d92-bc27-e6bf9c48c4ca" providerId="AD" clId="Web-{A4753184-5F62-F88E-9996-6052FCD5841A}" dt="2021-05-20T06:00:41.748" v="19" actId="20577"/>
          <ac:spMkLst>
            <pc:docMk/>
            <pc:sldMk cId="4092218474" sldId="273"/>
            <ac:spMk id="2" creationId="{448CD130-C0CF-4A66-A546-ED23D3E871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810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03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25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325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4008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485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33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939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209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25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9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1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inJae.Kim@anu.edu.a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43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45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47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4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A0A07-61D8-4E33-ACBC-575F0C29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Assignment 2 Presentation</a:t>
            </a:r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53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0E7D4-F8A4-40A7-A9C6-DB093096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Starting Game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Game Start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Starting Page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Setting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989010-212F-4735-B1D6-E17545C2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10</a:t>
            </a:fld>
            <a:endParaRPr lang="en-US"/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078D801-33D6-4A1F-B6DA-FFE6E62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" y="3002304"/>
            <a:ext cx="5667632" cy="29334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D38971-14BD-4CC7-B64A-9FE827D1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50" y="3005507"/>
            <a:ext cx="5154460" cy="293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80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Three main parts of Azul Viewer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Player's Information 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Other Players' Board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 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7D5E-9959-4492-A2B7-902B9BE9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11</a:t>
            </a:fld>
            <a:endParaRPr lang="en-US"/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2058AA-56E1-40BE-BCE0-9AFD6935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Player's Information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Names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Types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Scores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Ranks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Move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Status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Drafting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Tiling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End of Game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7F97-E65E-48BC-BF58-4AF45E1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12</a:t>
            </a:fld>
            <a:endParaRPr lang="en-US"/>
          </a:p>
        </p:txBody>
      </p:sp>
      <p:pic>
        <p:nvPicPr>
          <p:cNvPr id="13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1E09D-30EE-4840-8CCC-734FAE0A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A84136-B5C0-40AF-B121-58538DDC01F2}"/>
              </a:ext>
            </a:extLst>
          </p:cNvPr>
          <p:cNvSpPr/>
          <p:nvPr/>
        </p:nvSpPr>
        <p:spPr>
          <a:xfrm>
            <a:off x="3703880" y="2488600"/>
            <a:ext cx="3672379" cy="1228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4901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Other Players Board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Each players status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Not snappable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Only display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Players Board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Snappable or draggable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033B7-3099-42F2-A0F5-989A99C2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13</a:t>
            </a:fld>
            <a:endParaRPr lang="en-US"/>
          </a:p>
        </p:txBody>
      </p:sp>
      <p:pic>
        <p:nvPicPr>
          <p:cNvPr id="7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40002C-29B0-4266-A072-D032B33B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4312C4-27DE-4E2A-A95A-13B5FF3920D8}"/>
              </a:ext>
            </a:extLst>
          </p:cNvPr>
          <p:cNvSpPr/>
          <p:nvPr/>
        </p:nvSpPr>
        <p:spPr>
          <a:xfrm>
            <a:off x="3703881" y="3670957"/>
            <a:ext cx="3599310" cy="1201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6C93C2-3801-4EC1-B5DF-11362B6800DE}"/>
              </a:ext>
            </a:extLst>
          </p:cNvPr>
          <p:cNvSpPr/>
          <p:nvPr/>
        </p:nvSpPr>
        <p:spPr>
          <a:xfrm>
            <a:off x="7307795" y="3668135"/>
            <a:ext cx="2287463" cy="2015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284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8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18B07B0-C4C4-44CC-8B58-98D17E5E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22840"/>
            <a:ext cx="6275667" cy="3012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Game Playing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6994-B1A2-446E-B525-2A06943C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9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en-US"/>
          </a:p>
        </p:txBody>
      </p:sp>
      <p:pic>
        <p:nvPicPr>
          <p:cNvPr id="16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AB1B94-3F3B-4F8A-B25E-079A8C1E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2705417"/>
            <a:ext cx="5290158" cy="29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E1C69E-FBB5-47CD-A56B-9D0BCBD6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6" y="2707062"/>
            <a:ext cx="5290158" cy="2978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17E300-88A9-4D62-BB37-C78A9E385090}"/>
              </a:ext>
            </a:extLst>
          </p:cNvPr>
          <p:cNvSpPr/>
          <p:nvPr/>
        </p:nvSpPr>
        <p:spPr>
          <a:xfrm>
            <a:off x="3035165" y="3299279"/>
            <a:ext cx="2776938" cy="1034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B60-7A71-431C-B902-5E50EA9B5B57}"/>
              </a:ext>
            </a:extLst>
          </p:cNvPr>
          <p:cNvSpPr/>
          <p:nvPr/>
        </p:nvSpPr>
        <p:spPr>
          <a:xfrm>
            <a:off x="6324375" y="3980170"/>
            <a:ext cx="5371574" cy="1414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9FA-1448-4106-AC79-4B39169AD127}"/>
              </a:ext>
            </a:extLst>
          </p:cNvPr>
          <p:cNvSpPr/>
          <p:nvPr/>
        </p:nvSpPr>
        <p:spPr>
          <a:xfrm>
            <a:off x="1748385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Select number of players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989D0E-B633-4413-B4E2-E5DC5470150D}"/>
              </a:ext>
            </a:extLst>
          </p:cNvPr>
          <p:cNvSpPr/>
          <p:nvPr/>
        </p:nvSpPr>
        <p:spPr>
          <a:xfrm>
            <a:off x="7322467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3rd, 4th player setting enabled</a:t>
            </a:r>
          </a:p>
        </p:txBody>
      </p:sp>
    </p:spTree>
    <p:extLst>
      <p:ext uri="{BB962C8B-B14F-4D97-AF65-F5344CB8AC3E}">
        <p14:creationId xmlns:p14="http://schemas.microsoft.com/office/powerpoint/2010/main" val="100171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en-US"/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DB097-BCDC-434D-8F05-43B81105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3" y="2705020"/>
            <a:ext cx="5214257" cy="2981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7698BD-8693-4B78-8665-8B40BCF0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98" y="2717765"/>
            <a:ext cx="5214257" cy="2961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815E290-1353-4C7D-86E4-C32EAA1E9C4C}"/>
              </a:ext>
            </a:extLst>
          </p:cNvPr>
          <p:cNvSpPr/>
          <p:nvPr/>
        </p:nvSpPr>
        <p:spPr>
          <a:xfrm>
            <a:off x="418486" y="4320072"/>
            <a:ext cx="2733806" cy="818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98792F-4B28-4839-8F9E-CFEA539B7FB2}"/>
              </a:ext>
            </a:extLst>
          </p:cNvPr>
          <p:cNvSpPr/>
          <p:nvPr/>
        </p:nvSpPr>
        <p:spPr>
          <a:xfrm>
            <a:off x="6194979" y="3980170"/>
            <a:ext cx="5472216" cy="1457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615D-1B8D-4793-B701-0CABB6386B60}"/>
              </a:ext>
            </a:extLst>
          </p:cNvPr>
          <p:cNvSpPr/>
          <p:nvPr/>
        </p:nvSpPr>
        <p:spPr>
          <a:xfrm>
            <a:off x="1748385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Select type of players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702C94-647B-404F-873A-BD6FB0EDC95F}"/>
              </a:ext>
            </a:extLst>
          </p:cNvPr>
          <p:cNvSpPr/>
          <p:nvPr/>
        </p:nvSpPr>
        <p:spPr>
          <a:xfrm>
            <a:off x="7322467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Setting for each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FB2993-65CF-4B36-8BE9-35D46061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5" y="2704938"/>
            <a:ext cx="5189220" cy="2979744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A20755-53D3-4CE3-8ED5-DE192369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19" y="2703694"/>
            <a:ext cx="5334000" cy="3498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C5472-38F3-464D-94ED-8CAA07819DBC}"/>
              </a:ext>
            </a:extLst>
          </p:cNvPr>
          <p:cNvSpPr/>
          <p:nvPr/>
        </p:nvSpPr>
        <p:spPr>
          <a:xfrm>
            <a:off x="1701300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Type in name of 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F78F7-8A78-4885-BACA-1E3A39FFF420}"/>
              </a:ext>
            </a:extLst>
          </p:cNvPr>
          <p:cNvSpPr/>
          <p:nvPr/>
        </p:nvSpPr>
        <p:spPr>
          <a:xfrm>
            <a:off x="7299191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Finalize setting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E5319-AB8A-4483-A6D1-D5D15270215B}"/>
              </a:ext>
            </a:extLst>
          </p:cNvPr>
          <p:cNvSpPr/>
          <p:nvPr/>
        </p:nvSpPr>
        <p:spPr>
          <a:xfrm>
            <a:off x="2992033" y="3975015"/>
            <a:ext cx="2733806" cy="1781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75DA9A-9FEA-48A1-AEF9-8818BD784EA2}"/>
              </a:ext>
            </a:extLst>
          </p:cNvPr>
          <p:cNvSpPr/>
          <p:nvPr/>
        </p:nvSpPr>
        <p:spPr>
          <a:xfrm>
            <a:off x="8869167" y="3980170"/>
            <a:ext cx="2798028" cy="2291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51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Drafting Move Restore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en-US"/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8F0AC21-8073-4038-89AE-7C27CA540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466" y="1846263"/>
            <a:ext cx="8307394" cy="4022725"/>
          </a:xfrm>
        </p:spPr>
      </p:pic>
    </p:spTree>
    <p:extLst>
      <p:ext uri="{BB962C8B-B14F-4D97-AF65-F5344CB8AC3E}">
        <p14:creationId xmlns:p14="http://schemas.microsoft.com/office/powerpoint/2010/main" val="36461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Invalid Drafting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24E3BF3-1FA4-45F7-8C86-7DC87FE9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628" y="1846263"/>
            <a:ext cx="8357069" cy="4022725"/>
          </a:xfrm>
        </p:spPr>
      </p:pic>
    </p:spTree>
    <p:extLst>
      <p:ext uri="{BB962C8B-B14F-4D97-AF65-F5344CB8AC3E}">
        <p14:creationId xmlns:p14="http://schemas.microsoft.com/office/powerpoint/2010/main" val="23360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9912-3FEF-4FCB-A2F2-6A00068B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Group Tue 12i  - Members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2B31-7ABF-4D05-B0E3-FAD54C87D146}"/>
              </a:ext>
            </a:extLst>
          </p:cNvPr>
          <p:cNvGrpSpPr/>
          <p:nvPr/>
        </p:nvGrpSpPr>
        <p:grpSpPr>
          <a:xfrm>
            <a:off x="2253821" y="2234609"/>
            <a:ext cx="3003029" cy="3645327"/>
            <a:chOff x="4797253" y="2440555"/>
            <a:chExt cx="3003029" cy="36453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A8C578-78F2-4132-B676-B516DE69A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79" r="8015" b="33424"/>
            <a:stretch/>
          </p:blipFill>
          <p:spPr>
            <a:xfrm>
              <a:off x="5286375" y="2440555"/>
              <a:ext cx="2029428" cy="22770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6C4B0-50F0-4F85-B8F1-65A6C83543E3}"/>
                </a:ext>
              </a:extLst>
            </p:cNvPr>
            <p:cNvSpPr txBox="1"/>
            <p:nvPr/>
          </p:nvSpPr>
          <p:spPr>
            <a:xfrm>
              <a:off x="4797253" y="4718739"/>
              <a:ext cx="300302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John (Min Jae), Kim</a:t>
              </a:r>
            </a:p>
            <a:p>
              <a:pPr algn="ctr"/>
              <a:r>
                <a:rPr lang="en-US">
                  <a:cs typeface="Calibri"/>
                  <a:hlinkClick r:id="rId3"/>
                </a:rPr>
                <a:t>MinJae.Kim@anu.edu.au</a:t>
              </a:r>
              <a:endParaRPr lang="en-US">
                <a:cs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6C7F24-53E7-4CD4-AC3E-4AE57036D5F4}"/>
                </a:ext>
              </a:extLst>
            </p:cNvPr>
            <p:cNvSpPr txBox="1"/>
            <p:nvPr/>
          </p:nvSpPr>
          <p:spPr>
            <a:xfrm>
              <a:off x="5013497" y="5439551"/>
              <a:ext cx="257054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- Code structure design</a:t>
              </a:r>
            </a:p>
            <a:p>
              <a:r>
                <a:rPr lang="en-US" dirty="0">
                  <a:cs typeface="Calibri"/>
                </a:rPr>
                <a:t>- Back-end design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AE93AF9-2413-4140-9265-E92C30E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69A5E6-E4FE-4603-9157-8FD3751B4EAD}"/>
              </a:ext>
            </a:extLst>
          </p:cNvPr>
          <p:cNvGrpSpPr/>
          <p:nvPr/>
        </p:nvGrpSpPr>
        <p:grpSpPr>
          <a:xfrm>
            <a:off x="6884136" y="2234514"/>
            <a:ext cx="3019390" cy="3641247"/>
            <a:chOff x="6925325" y="2234514"/>
            <a:chExt cx="3019390" cy="364124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DE54A65-17A4-4AD9-BE5D-579CB6229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5" b="8264"/>
            <a:stretch/>
          </p:blipFill>
          <p:spPr>
            <a:xfrm>
              <a:off x="7532866" y="2234514"/>
              <a:ext cx="1803549" cy="2294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712B5A-600F-497D-9D01-1DA31701F1FF}"/>
                </a:ext>
              </a:extLst>
            </p:cNvPr>
            <p:cNvSpPr txBox="1"/>
            <p:nvPr/>
          </p:nvSpPr>
          <p:spPr>
            <a:xfrm>
              <a:off x="6935622" y="4529494"/>
              <a:ext cx="300302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Si Bo, Hu</a:t>
              </a:r>
            </a:p>
            <a:p>
              <a:pPr algn="ctr"/>
              <a:r>
                <a:rPr lang="en-US">
                  <a:cs typeface="Calibri"/>
                  <a:hlinkClick r:id="rId3"/>
                </a:rPr>
                <a:t>u7271125@anu.edu.au</a:t>
              </a:r>
              <a:endParaRPr lang="en-US">
                <a:cs typeface="Calibr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C8C18A-45DA-42DC-8322-186901BBF3F5}"/>
                </a:ext>
              </a:extLst>
            </p:cNvPr>
            <p:cNvSpPr txBox="1"/>
            <p:nvPr/>
          </p:nvSpPr>
          <p:spPr>
            <a:xfrm>
              <a:off x="6925325" y="5229430"/>
              <a:ext cx="301939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- Code structure design</a:t>
              </a:r>
              <a:endParaRPr lang="en-US" dirty="0">
                <a:ea typeface="+mn-lt"/>
                <a:cs typeface="+mn-lt"/>
              </a:endParaRPr>
            </a:p>
            <a:p>
              <a:r>
                <a:rPr lang="en-US" dirty="0">
                  <a:cs typeface="Calibri"/>
                </a:rPr>
                <a:t>- </a:t>
              </a:r>
              <a:r>
                <a:rPr lang="en-US" dirty="0">
                  <a:ea typeface="+mn-lt"/>
                  <a:cs typeface="+mn-lt"/>
                </a:rPr>
                <a:t>Front-end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97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Valid Drafting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20</a:t>
            </a:fld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99A7D6A5-4AFA-4649-A6CA-8F7C956F5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14" y="1846263"/>
            <a:ext cx="8337497" cy="4022725"/>
          </a:xfrm>
        </p:spPr>
      </p:pic>
    </p:spTree>
    <p:extLst>
      <p:ext uri="{BB962C8B-B14F-4D97-AF65-F5344CB8AC3E}">
        <p14:creationId xmlns:p14="http://schemas.microsoft.com/office/powerpoint/2010/main" val="3711962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Invalid Tiling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FF79269-EAB1-46F1-851F-ED187466D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783" y="1846263"/>
            <a:ext cx="8326759" cy="4022725"/>
          </a:xfrm>
        </p:spPr>
      </p:pic>
    </p:spTree>
    <p:extLst>
      <p:ext uri="{BB962C8B-B14F-4D97-AF65-F5344CB8AC3E}">
        <p14:creationId xmlns:p14="http://schemas.microsoft.com/office/powerpoint/2010/main" val="1029948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Valid Tiling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E176208-7B40-453D-8C8F-9B02BF113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783" y="1846263"/>
            <a:ext cx="8326759" cy="4022725"/>
          </a:xfrm>
        </p:spPr>
      </p:pic>
    </p:spTree>
    <p:extLst>
      <p:ext uri="{BB962C8B-B14F-4D97-AF65-F5344CB8AC3E}">
        <p14:creationId xmlns:p14="http://schemas.microsoft.com/office/powerpoint/2010/main" val="31943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Game Playing – Preparing Next Round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5224585-3763-4750-895F-2228726CB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056" y="1846263"/>
            <a:ext cx="8346214" cy="4022725"/>
          </a:xfrm>
        </p:spPr>
      </p:pic>
    </p:spTree>
    <p:extLst>
      <p:ext uri="{BB962C8B-B14F-4D97-AF65-F5344CB8AC3E}">
        <p14:creationId xmlns:p14="http://schemas.microsoft.com/office/powerpoint/2010/main" val="118757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End of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E5E287D-5552-4CE9-82C9-971379784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07" y="1846263"/>
            <a:ext cx="8366512" cy="4022725"/>
          </a:xfrm>
        </p:spPr>
      </p:pic>
    </p:spTree>
    <p:extLst>
      <p:ext uri="{BB962C8B-B14F-4D97-AF65-F5344CB8AC3E}">
        <p14:creationId xmlns:p14="http://schemas.microsoft.com/office/powerpoint/2010/main" val="393524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1F87-9D53-4F6D-B525-9174012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Further Improvements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AF49-E0C9-4AFC-A958-F9187D8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72C26A9-3959-433D-98F0-B0AF1D7CCC93}"/>
              </a:ext>
            </a:extLst>
          </p:cNvPr>
          <p:cNvGrpSpPr/>
          <p:nvPr/>
        </p:nvGrpSpPr>
        <p:grpSpPr>
          <a:xfrm>
            <a:off x="4742017" y="2194157"/>
            <a:ext cx="6798084" cy="2469687"/>
            <a:chOff x="2453831" y="2384853"/>
            <a:chExt cx="8701742" cy="31612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B436B3-291C-4866-9225-B51461FEC47C}"/>
                </a:ext>
              </a:extLst>
            </p:cNvPr>
            <p:cNvGrpSpPr/>
            <p:nvPr/>
          </p:nvGrpSpPr>
          <p:grpSpPr>
            <a:xfrm>
              <a:off x="2453831" y="3014399"/>
              <a:ext cx="2378676" cy="1915297"/>
              <a:chOff x="4969475" y="3424880"/>
              <a:chExt cx="2378676" cy="19152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A207C-7F04-492C-A794-1859FA7769E9}"/>
                  </a:ext>
                </a:extLst>
              </p:cNvPr>
              <p:cNvSpPr/>
              <p:nvPr/>
            </p:nvSpPr>
            <p:spPr>
              <a:xfrm>
                <a:off x="4969475" y="3424880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3AEDF5-8FAF-4DA7-8401-6CC77F2A4DB9}"/>
                  </a:ext>
                </a:extLst>
              </p:cNvPr>
              <p:cNvSpPr/>
              <p:nvPr/>
            </p:nvSpPr>
            <p:spPr>
              <a:xfrm>
                <a:off x="4969475" y="3821326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4141C-9E84-40DE-8CF7-EDD7305505C9}"/>
                  </a:ext>
                </a:extLst>
              </p:cNvPr>
              <p:cNvSpPr/>
              <p:nvPr/>
            </p:nvSpPr>
            <p:spPr>
              <a:xfrm>
                <a:off x="4969475" y="4217771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00AF9D-A9B3-4FDB-A6E2-F739F878E6B5}"/>
                  </a:ext>
                </a:extLst>
              </p:cNvPr>
              <p:cNvSpPr/>
              <p:nvPr/>
            </p:nvSpPr>
            <p:spPr>
              <a:xfrm>
                <a:off x="4969475" y="4614217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EE53C7-E7A5-4E1D-8A96-98D5EA528953}"/>
                  </a:ext>
                </a:extLst>
              </p:cNvPr>
              <p:cNvSpPr/>
              <p:nvPr/>
            </p:nvSpPr>
            <p:spPr>
              <a:xfrm>
                <a:off x="4969475" y="5010663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33641E-FFEF-4953-BF09-997D5D624B02}"/>
                  </a:ext>
                </a:extLst>
              </p:cNvPr>
              <p:cNvSpPr/>
              <p:nvPr/>
            </p:nvSpPr>
            <p:spPr>
              <a:xfrm>
                <a:off x="7018637" y="3424880"/>
                <a:ext cx="329514" cy="32951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chemeClr val="tx1"/>
                    </a:solidFill>
                    <a:cs typeface="Calibri"/>
                  </a:rPr>
                  <a:t>c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0F3BDF-508A-48D3-9A81-E4808123BDF5}"/>
                  </a:ext>
                </a:extLst>
              </p:cNvPr>
              <p:cNvSpPr/>
              <p:nvPr/>
            </p:nvSpPr>
            <p:spPr>
              <a:xfrm>
                <a:off x="7018637" y="3821326"/>
                <a:ext cx="329514" cy="32951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chemeClr val="tx1"/>
                    </a:solidFill>
                    <a:cs typeface="Calibri"/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F205B8-17BC-43BA-8847-CAEFC009C92B}"/>
                  </a:ext>
                </a:extLst>
              </p:cNvPr>
              <p:cNvSpPr/>
              <p:nvPr/>
            </p:nvSpPr>
            <p:spPr>
              <a:xfrm>
                <a:off x="7018637" y="4217771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0BC9F9-A4AE-4A1B-BEC9-015B5E6F4D1D}"/>
                  </a:ext>
                </a:extLst>
              </p:cNvPr>
              <p:cNvSpPr/>
              <p:nvPr/>
            </p:nvSpPr>
            <p:spPr>
              <a:xfrm>
                <a:off x="7018637" y="4614217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E9C7B6-CCDF-4B23-AAF1-6A4EB64D4F30}"/>
                  </a:ext>
                </a:extLst>
              </p:cNvPr>
              <p:cNvSpPr/>
              <p:nvPr/>
            </p:nvSpPr>
            <p:spPr>
              <a:xfrm>
                <a:off x="7018637" y="5010663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910CC2-5B33-4ECD-A062-026CE83DDE78}"/>
                  </a:ext>
                </a:extLst>
              </p:cNvPr>
              <p:cNvSpPr/>
              <p:nvPr/>
            </p:nvSpPr>
            <p:spPr>
              <a:xfrm>
                <a:off x="6874475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B40FE7-F16D-43B2-9C0E-A35D8194FE5C}"/>
                  </a:ext>
                </a:extLst>
              </p:cNvPr>
              <p:cNvSpPr/>
              <p:nvPr/>
            </p:nvSpPr>
            <p:spPr>
              <a:xfrm>
                <a:off x="6266934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A903CA-1CA0-4AD5-BE71-97987C2E2A31}"/>
                  </a:ext>
                </a:extLst>
              </p:cNvPr>
              <p:cNvSpPr/>
              <p:nvPr/>
            </p:nvSpPr>
            <p:spPr>
              <a:xfrm>
                <a:off x="5134232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E17646-3577-4348-95FC-5CC1D70C22CE}"/>
                  </a:ext>
                </a:extLst>
              </p:cNvPr>
              <p:cNvSpPr/>
              <p:nvPr/>
            </p:nvSpPr>
            <p:spPr>
              <a:xfrm>
                <a:off x="5679988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AC2A0920-E312-4451-9703-BA75038728A3}"/>
                  </a:ext>
                </a:extLst>
              </p:cNvPr>
              <p:cNvSpPr/>
              <p:nvPr/>
            </p:nvSpPr>
            <p:spPr>
              <a:xfrm>
                <a:off x="5678877" y="3825116"/>
                <a:ext cx="895864" cy="236837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7B4BFCF-19C4-497A-8C17-8AEC6DA46552}"/>
                </a:ext>
              </a:extLst>
            </p:cNvPr>
            <p:cNvGrpSpPr/>
            <p:nvPr/>
          </p:nvGrpSpPr>
          <p:grpSpPr>
            <a:xfrm>
              <a:off x="5515231" y="2384853"/>
              <a:ext cx="5640342" cy="3161269"/>
              <a:chOff x="5000366" y="2529015"/>
              <a:chExt cx="5640342" cy="3161269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B31F4-80F3-4BEA-82FD-800CC52F585C}"/>
                  </a:ext>
                </a:extLst>
              </p:cNvPr>
              <p:cNvSpPr/>
              <p:nvPr/>
            </p:nvSpPr>
            <p:spPr>
              <a:xfrm>
                <a:off x="5000366" y="3466069"/>
                <a:ext cx="1596079" cy="9370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A's </a:t>
                </a:r>
                <a:endParaRPr lang="en-US" sz="5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Smart</a:t>
                </a:r>
                <a:endParaRPr lang="en-US" sz="500">
                  <a:solidFill>
                    <a:schemeClr val="tx1"/>
                  </a:solidFill>
                  <a:cs typeface="Calibri"/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Move</a:t>
                </a:r>
                <a:endParaRPr lang="en-US" sz="500">
                  <a:solidFill>
                    <a:schemeClr val="tx1"/>
                  </a:solidFill>
                  <a:cs typeface="Calibri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203ABC6-B1FD-4F64-852A-94AA54E25814}"/>
                  </a:ext>
                </a:extLst>
              </p:cNvPr>
              <p:cNvCxnSpPr/>
              <p:nvPr/>
            </p:nvCxnSpPr>
            <p:spPr>
              <a:xfrm flipH="1">
                <a:off x="6604170" y="3164872"/>
                <a:ext cx="1276866" cy="72081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F6E38A4-A804-4BF6-89B2-E26CBF9227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3873" y="3937172"/>
                <a:ext cx="1297461" cy="154456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5088138-8E0F-44BB-ACDB-101110E0E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3576" y="3978361"/>
                <a:ext cx="1338649" cy="83407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27AB9CD-92F9-416B-B915-8F8790DA4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76684" y="2814764"/>
                <a:ext cx="1575485" cy="30892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3EFA8D3-10A0-4E62-9B74-C99209604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97278" y="3133983"/>
                <a:ext cx="1524001" cy="31921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A547E4D-3A48-46B2-9C6B-4B02DD13B8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76683" y="4060736"/>
                <a:ext cx="1596082" cy="30895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8A6D05B-D407-48C3-8D53-DE033CE3DB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6385" y="4606492"/>
                <a:ext cx="1616676" cy="24713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9C6E928-6189-4BCF-BFF9-BB8549AD7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76683" y="4894820"/>
                <a:ext cx="1596082" cy="514862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345699-24A4-43DD-8693-E656EBD80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16927" y="2783872"/>
                <a:ext cx="782592" cy="13386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284AFC1-0405-4A5B-A0EB-DF2C90C54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631" y="3226656"/>
                <a:ext cx="751698" cy="19564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07C0E68-EC32-4829-B1F0-8D15099C71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8117" y="3484089"/>
                <a:ext cx="669321" cy="23683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573E3EE-3DD1-46B4-A749-187868C46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7522" y="3906276"/>
                <a:ext cx="731105" cy="12356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D2F2CAE-C300-4F7D-934D-72403FAB9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37522" y="4101924"/>
                <a:ext cx="700213" cy="154459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E1A12B0-447B-4313-8571-BAF2AD103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6630" y="4606492"/>
                <a:ext cx="803185" cy="205946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26F2B1D-6F8D-4317-934A-829B077B8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631" y="5203735"/>
                <a:ext cx="834077" cy="133866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A66A3B8-5C37-4E30-AC57-8BA84D4ABA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68414" y="5450871"/>
                <a:ext cx="772294" cy="19564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7477CB7-494D-451E-AEEF-FC18B0210C94}"/>
                  </a:ext>
                </a:extLst>
              </p:cNvPr>
              <p:cNvSpPr/>
              <p:nvPr/>
            </p:nvSpPr>
            <p:spPr>
              <a:xfrm>
                <a:off x="7882323" y="3969349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569CF4-6991-460E-817B-5A095A4927E4}"/>
                  </a:ext>
                </a:extLst>
              </p:cNvPr>
              <p:cNvSpPr/>
              <p:nvPr/>
            </p:nvSpPr>
            <p:spPr>
              <a:xfrm>
                <a:off x="7882323" y="4741647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E3DF00B-94F9-4C83-A9E2-B63EE9C9D352}"/>
                  </a:ext>
                </a:extLst>
              </p:cNvPr>
              <p:cNvSpPr/>
              <p:nvPr/>
            </p:nvSpPr>
            <p:spPr>
              <a:xfrm>
                <a:off x="7882323" y="3011700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B379267-AC31-47E7-8E7D-7A0E7A380819}"/>
                  </a:ext>
                </a:extLst>
              </p:cNvPr>
              <p:cNvSpPr/>
              <p:nvPr/>
            </p:nvSpPr>
            <p:spPr>
              <a:xfrm>
                <a:off x="9632864" y="3330917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1EB8DE7-0BD7-41CF-8D5F-2038530365EF}"/>
                  </a:ext>
                </a:extLst>
              </p:cNvPr>
              <p:cNvSpPr/>
              <p:nvPr/>
            </p:nvSpPr>
            <p:spPr>
              <a:xfrm>
                <a:off x="9632864" y="3959052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D61E5C-A92B-4DA4-8725-B88C6C0EC1CF}"/>
                  </a:ext>
                </a:extLst>
              </p:cNvPr>
              <p:cNvSpPr/>
              <p:nvPr/>
            </p:nvSpPr>
            <p:spPr>
              <a:xfrm>
                <a:off x="9632864" y="2702781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2FFC644-2B59-47BC-8AC2-287AF465BAEA}"/>
                  </a:ext>
                </a:extLst>
              </p:cNvPr>
              <p:cNvSpPr/>
              <p:nvPr/>
            </p:nvSpPr>
            <p:spPr>
              <a:xfrm>
                <a:off x="9632864" y="4515106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488A4D9-966A-4ABA-8491-ADB566ECBD4F}"/>
                  </a:ext>
                </a:extLst>
              </p:cNvPr>
              <p:cNvSpPr/>
              <p:nvPr/>
            </p:nvSpPr>
            <p:spPr>
              <a:xfrm>
                <a:off x="9632864" y="5287403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64E3D76-0935-4569-8CCB-EA5D61204EA9}"/>
                  </a:ext>
                </a:extLst>
              </p:cNvPr>
              <p:cNvSpPr/>
              <p:nvPr/>
            </p:nvSpPr>
            <p:spPr>
              <a:xfrm>
                <a:off x="7708554" y="2817339"/>
                <a:ext cx="586947" cy="2337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5B0A240-11CF-4A5C-BE72-46FFC4B958A1}"/>
                  </a:ext>
                </a:extLst>
              </p:cNvPr>
              <p:cNvSpPr/>
              <p:nvPr/>
            </p:nvSpPr>
            <p:spPr>
              <a:xfrm>
                <a:off x="9448797" y="2529015"/>
                <a:ext cx="586948" cy="31612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11B7946-54D5-4A0B-84C2-6B25C21A2728}"/>
                  </a:ext>
                </a:extLst>
              </p:cNvPr>
              <p:cNvGrpSpPr/>
              <p:nvPr/>
            </p:nvGrpSpPr>
            <p:grpSpPr>
              <a:xfrm rot="1560000">
                <a:off x="7080421" y="4228070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95CA842-7878-48E5-BC21-60D8F25DCFAA}"/>
                    </a:ext>
                  </a:extLst>
                </p:cNvPr>
                <p:cNvCxnSpPr/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E011B91D-B346-4852-8808-2C08F186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BE96EF4-A11C-4DD8-8F79-13927C29AE2D}"/>
                  </a:ext>
                </a:extLst>
              </p:cNvPr>
              <p:cNvGrpSpPr/>
              <p:nvPr/>
            </p:nvGrpSpPr>
            <p:grpSpPr>
              <a:xfrm rot="-360000">
                <a:off x="8830961" y="2765854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F15A61A3-AD4A-43D3-B37B-10685ADCC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A280B6E8-CDBD-4EE9-A3E1-65C76BE1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0E43CA5-AD03-4247-A6C6-BB51913FE111}"/>
                  </a:ext>
                </a:extLst>
              </p:cNvPr>
              <p:cNvGrpSpPr/>
              <p:nvPr/>
            </p:nvGrpSpPr>
            <p:grpSpPr>
              <a:xfrm rot="-360000">
                <a:off x="10210799" y="3764692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E6733453-C658-4027-B817-08D350B4C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577F4349-0B86-4717-ADCE-ECE515137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B12899-B50E-4202-B5FC-07435F0093B2}"/>
                  </a:ext>
                </a:extLst>
              </p:cNvPr>
              <p:cNvSpPr txBox="1"/>
              <p:nvPr/>
            </p:nvSpPr>
            <p:spPr>
              <a:xfrm>
                <a:off x="6473654" y="4743707"/>
                <a:ext cx="91028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cs typeface="Calibri"/>
                  </a:rPr>
                  <a:t>Pruning</a:t>
                </a:r>
                <a:endParaRPr lang="en-US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7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user interface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Show tile movement from start to the end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D33F06B-B281-471E-8740-798707267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55" t="39956" r="21071" b="5519"/>
          <a:stretch/>
        </p:blipFill>
        <p:spPr>
          <a:xfrm>
            <a:off x="1096009" y="2975325"/>
            <a:ext cx="2910981" cy="2583306"/>
          </a:xfrm>
          <a:prstGeom prst="rect">
            <a:avLst/>
          </a:prstGeo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A15A024A-DE20-4FA9-90D6-FA6B4723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2" t="40824" r="22042" b="6741"/>
          <a:stretch/>
        </p:blipFill>
        <p:spPr>
          <a:xfrm>
            <a:off x="8499419" y="2979123"/>
            <a:ext cx="2940664" cy="25832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B9E0-B1FB-49FD-B791-5391856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en-US"/>
          </a:p>
        </p:txBody>
      </p:sp>
      <p:pic>
        <p:nvPicPr>
          <p:cNvPr id="8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A86354E-5B91-482B-B78A-57E69D1B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32" y="3251885"/>
            <a:ext cx="2743200" cy="23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8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computer opponent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Make tree of every possible movement and calculate score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Use recursive method to find smart move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DD260E-080D-48ED-8FAD-BB0D4D833E9B}"/>
              </a:ext>
            </a:extLst>
          </p:cNvPr>
          <p:cNvSpPr/>
          <p:nvPr/>
        </p:nvSpPr>
        <p:spPr>
          <a:xfrm>
            <a:off x="737285" y="3713204"/>
            <a:ext cx="1596079" cy="937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Smart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Move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2707A6-9859-4753-8F3F-886551236089}"/>
              </a:ext>
            </a:extLst>
          </p:cNvPr>
          <p:cNvSpPr/>
          <p:nvPr/>
        </p:nvSpPr>
        <p:spPr>
          <a:xfrm>
            <a:off x="9901879" y="3466067"/>
            <a:ext cx="1451917" cy="9061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 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Highest 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Score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459E2A-F2DF-456A-A57F-33E095234C61}"/>
              </a:ext>
            </a:extLst>
          </p:cNvPr>
          <p:cNvCxnSpPr/>
          <p:nvPr/>
        </p:nvCxnSpPr>
        <p:spPr>
          <a:xfrm flipH="1">
            <a:off x="2341089" y="3412007"/>
            <a:ext cx="1276866" cy="720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171ADD-EE9E-4C49-A6F2-DD318ECACFE2}"/>
              </a:ext>
            </a:extLst>
          </p:cNvPr>
          <p:cNvCxnSpPr>
            <a:cxnSpLocks/>
          </p:cNvCxnSpPr>
          <p:nvPr/>
        </p:nvCxnSpPr>
        <p:spPr>
          <a:xfrm flipH="1" flipV="1">
            <a:off x="2330792" y="4184307"/>
            <a:ext cx="1297461" cy="154456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9B19B3-0D05-4809-8815-B78FA2764A0B}"/>
              </a:ext>
            </a:extLst>
          </p:cNvPr>
          <p:cNvCxnSpPr>
            <a:cxnSpLocks/>
          </p:cNvCxnSpPr>
          <p:nvPr/>
        </p:nvCxnSpPr>
        <p:spPr>
          <a:xfrm flipH="1" flipV="1">
            <a:off x="2320495" y="4225496"/>
            <a:ext cx="1338649" cy="83407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563E3D-852D-47C3-AEB4-5E1F3C5B1D79}"/>
              </a:ext>
            </a:extLst>
          </p:cNvPr>
          <p:cNvCxnSpPr>
            <a:cxnSpLocks/>
          </p:cNvCxnSpPr>
          <p:nvPr/>
        </p:nvCxnSpPr>
        <p:spPr>
          <a:xfrm flipH="1">
            <a:off x="3813603" y="3061899"/>
            <a:ext cx="1575485" cy="30892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4F85D3-BA16-4FB2-BCF2-08BB8234EF5D}"/>
              </a:ext>
            </a:extLst>
          </p:cNvPr>
          <p:cNvCxnSpPr>
            <a:cxnSpLocks/>
          </p:cNvCxnSpPr>
          <p:nvPr/>
        </p:nvCxnSpPr>
        <p:spPr>
          <a:xfrm flipH="1" flipV="1">
            <a:off x="3834197" y="3381118"/>
            <a:ext cx="1524001" cy="3192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E43073-C2E2-4B6B-A374-AB6B3594740D}"/>
              </a:ext>
            </a:extLst>
          </p:cNvPr>
          <p:cNvCxnSpPr>
            <a:cxnSpLocks/>
          </p:cNvCxnSpPr>
          <p:nvPr/>
        </p:nvCxnSpPr>
        <p:spPr>
          <a:xfrm flipH="1">
            <a:off x="3813602" y="4307871"/>
            <a:ext cx="1596082" cy="30895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404D91-EABF-4705-BC35-F36AB0DA4EF3}"/>
              </a:ext>
            </a:extLst>
          </p:cNvPr>
          <p:cNvCxnSpPr>
            <a:cxnSpLocks/>
          </p:cNvCxnSpPr>
          <p:nvPr/>
        </p:nvCxnSpPr>
        <p:spPr>
          <a:xfrm flipH="1">
            <a:off x="3803304" y="4853627"/>
            <a:ext cx="1616676" cy="2471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5A6459-6DF1-459A-BEF6-80D9CF090262}"/>
              </a:ext>
            </a:extLst>
          </p:cNvPr>
          <p:cNvCxnSpPr>
            <a:cxnSpLocks/>
          </p:cNvCxnSpPr>
          <p:nvPr/>
        </p:nvCxnSpPr>
        <p:spPr>
          <a:xfrm flipH="1" flipV="1">
            <a:off x="3813602" y="5141955"/>
            <a:ext cx="1596082" cy="51486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AF2F47-2E91-4D9D-8DE3-B33A3B81AAD9}"/>
              </a:ext>
            </a:extLst>
          </p:cNvPr>
          <p:cNvSpPr txBox="1"/>
          <p:nvPr/>
        </p:nvSpPr>
        <p:spPr>
          <a:xfrm>
            <a:off x="6512268" y="3783484"/>
            <a:ext cx="1404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...</a:t>
            </a:r>
            <a:endParaRPr lang="en-US" sz="3600" b="1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7ADBAA-57F4-4BF7-BE9F-5AF195F06FAB}"/>
              </a:ext>
            </a:extLst>
          </p:cNvPr>
          <p:cNvSpPr txBox="1"/>
          <p:nvPr/>
        </p:nvSpPr>
        <p:spPr>
          <a:xfrm>
            <a:off x="8643808" y="4112996"/>
            <a:ext cx="694038" cy="943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A26D17-506D-4978-B10C-57FB0C6F085F}"/>
              </a:ext>
            </a:extLst>
          </p:cNvPr>
          <p:cNvCxnSpPr>
            <a:cxnSpLocks/>
          </p:cNvCxnSpPr>
          <p:nvPr/>
        </p:nvCxnSpPr>
        <p:spPr>
          <a:xfrm flipH="1">
            <a:off x="9065225" y="3916574"/>
            <a:ext cx="803186" cy="51487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253F90-AFDE-4A94-880B-3A1467151F1F}"/>
              </a:ext>
            </a:extLst>
          </p:cNvPr>
          <p:cNvCxnSpPr>
            <a:cxnSpLocks/>
          </p:cNvCxnSpPr>
          <p:nvPr/>
        </p:nvCxnSpPr>
        <p:spPr>
          <a:xfrm flipH="1">
            <a:off x="8014900" y="3978357"/>
            <a:ext cx="895862" cy="339811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A3B636-311F-447E-8898-830EC159E867}"/>
              </a:ext>
            </a:extLst>
          </p:cNvPr>
          <p:cNvCxnSpPr>
            <a:cxnSpLocks/>
          </p:cNvCxnSpPr>
          <p:nvPr/>
        </p:nvCxnSpPr>
        <p:spPr>
          <a:xfrm flipH="1" flipV="1">
            <a:off x="5553846" y="3031007"/>
            <a:ext cx="782592" cy="13386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2DFCEE-DC02-4A7D-BA87-443BE50275C1}"/>
              </a:ext>
            </a:extLst>
          </p:cNvPr>
          <p:cNvCxnSpPr>
            <a:cxnSpLocks/>
          </p:cNvCxnSpPr>
          <p:nvPr/>
        </p:nvCxnSpPr>
        <p:spPr>
          <a:xfrm flipH="1">
            <a:off x="5543550" y="3473791"/>
            <a:ext cx="751698" cy="19564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4752EE-F922-4202-A8F9-707DC5401013}"/>
              </a:ext>
            </a:extLst>
          </p:cNvPr>
          <p:cNvCxnSpPr>
            <a:cxnSpLocks/>
          </p:cNvCxnSpPr>
          <p:nvPr/>
        </p:nvCxnSpPr>
        <p:spPr>
          <a:xfrm flipH="1" flipV="1">
            <a:off x="5595036" y="3731224"/>
            <a:ext cx="669321" cy="2368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EBE06C-D47C-4D10-B988-D49456E50DCE}"/>
              </a:ext>
            </a:extLst>
          </p:cNvPr>
          <p:cNvCxnSpPr>
            <a:cxnSpLocks/>
          </p:cNvCxnSpPr>
          <p:nvPr/>
        </p:nvCxnSpPr>
        <p:spPr>
          <a:xfrm flipH="1">
            <a:off x="5574441" y="4153411"/>
            <a:ext cx="731105" cy="12356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9154FD-165F-4DE8-86F1-F99DEE6D9DCF}"/>
              </a:ext>
            </a:extLst>
          </p:cNvPr>
          <p:cNvCxnSpPr>
            <a:cxnSpLocks/>
          </p:cNvCxnSpPr>
          <p:nvPr/>
        </p:nvCxnSpPr>
        <p:spPr>
          <a:xfrm flipH="1" flipV="1">
            <a:off x="5574441" y="4349059"/>
            <a:ext cx="700213" cy="154459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F7CD68-64DB-43DD-B44D-7233CA55B460}"/>
              </a:ext>
            </a:extLst>
          </p:cNvPr>
          <p:cNvCxnSpPr>
            <a:cxnSpLocks/>
          </p:cNvCxnSpPr>
          <p:nvPr/>
        </p:nvCxnSpPr>
        <p:spPr>
          <a:xfrm flipH="1" flipV="1">
            <a:off x="5543549" y="4853627"/>
            <a:ext cx="803185" cy="20594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A62FDE-2E6D-42D8-BA64-85861A899A57}"/>
              </a:ext>
            </a:extLst>
          </p:cNvPr>
          <p:cNvCxnSpPr>
            <a:cxnSpLocks/>
          </p:cNvCxnSpPr>
          <p:nvPr/>
        </p:nvCxnSpPr>
        <p:spPr>
          <a:xfrm flipH="1">
            <a:off x="5543550" y="5450870"/>
            <a:ext cx="834077" cy="13386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A380EF-A5D8-4006-A082-A567452B533F}"/>
              </a:ext>
            </a:extLst>
          </p:cNvPr>
          <p:cNvCxnSpPr>
            <a:cxnSpLocks/>
          </p:cNvCxnSpPr>
          <p:nvPr/>
        </p:nvCxnSpPr>
        <p:spPr>
          <a:xfrm flipH="1" flipV="1">
            <a:off x="5605333" y="5698006"/>
            <a:ext cx="772294" cy="195649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767578C-D22F-45CF-8387-CCCAADB90938}"/>
              </a:ext>
            </a:extLst>
          </p:cNvPr>
          <p:cNvSpPr/>
          <p:nvPr/>
        </p:nvSpPr>
        <p:spPr>
          <a:xfrm>
            <a:off x="3619242" y="4216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889702-9A12-4231-84E8-9157B506620A}"/>
              </a:ext>
            </a:extLst>
          </p:cNvPr>
          <p:cNvSpPr/>
          <p:nvPr/>
        </p:nvSpPr>
        <p:spPr>
          <a:xfrm>
            <a:off x="3619242" y="498878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46B299-B21E-4CCA-8EB7-88109BF139D6}"/>
              </a:ext>
            </a:extLst>
          </p:cNvPr>
          <p:cNvSpPr/>
          <p:nvPr/>
        </p:nvSpPr>
        <p:spPr>
          <a:xfrm>
            <a:off x="3619242" y="3258835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704B04-4065-484D-BEE3-3E1A1E8C6BA6}"/>
              </a:ext>
            </a:extLst>
          </p:cNvPr>
          <p:cNvSpPr/>
          <p:nvPr/>
        </p:nvSpPr>
        <p:spPr>
          <a:xfrm>
            <a:off x="5369783" y="357805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04143E-BCB8-446B-ACEE-E1957E78584A}"/>
              </a:ext>
            </a:extLst>
          </p:cNvPr>
          <p:cNvSpPr/>
          <p:nvPr/>
        </p:nvSpPr>
        <p:spPr>
          <a:xfrm>
            <a:off x="5369783" y="4206187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3708BD-13D3-435C-A123-B326C2E870E0}"/>
              </a:ext>
            </a:extLst>
          </p:cNvPr>
          <p:cNvSpPr/>
          <p:nvPr/>
        </p:nvSpPr>
        <p:spPr>
          <a:xfrm>
            <a:off x="5369783" y="2949916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39F7BD-C1B9-492B-9C4A-71389524F784}"/>
              </a:ext>
            </a:extLst>
          </p:cNvPr>
          <p:cNvSpPr/>
          <p:nvPr/>
        </p:nvSpPr>
        <p:spPr>
          <a:xfrm>
            <a:off x="5369783" y="4762241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A63F01-68F8-44DE-9981-23E7B9D0B53C}"/>
              </a:ext>
            </a:extLst>
          </p:cNvPr>
          <p:cNvSpPr/>
          <p:nvPr/>
        </p:nvSpPr>
        <p:spPr>
          <a:xfrm>
            <a:off x="5369783" y="5534538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8CA33E-6F7A-4B0C-80B9-49D0D56510F5}"/>
              </a:ext>
            </a:extLst>
          </p:cNvPr>
          <p:cNvSpPr/>
          <p:nvPr/>
        </p:nvSpPr>
        <p:spPr>
          <a:xfrm>
            <a:off x="8881161" y="2671889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F3A863-B673-4C77-9E4A-017687ED82BA}"/>
              </a:ext>
            </a:extLst>
          </p:cNvPr>
          <p:cNvSpPr/>
          <p:nvPr/>
        </p:nvSpPr>
        <p:spPr>
          <a:xfrm>
            <a:off x="8881161" y="5410970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3331AFF-03F4-4752-8BAF-D8FC623CF9B1}"/>
              </a:ext>
            </a:extLst>
          </p:cNvPr>
          <p:cNvSpPr/>
          <p:nvPr/>
        </p:nvSpPr>
        <p:spPr>
          <a:xfrm>
            <a:off x="8881161" y="3835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9479-BB48-48BE-91C4-A2587EE8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computer opponent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Advanced search algorithm with alpha-beta pruning algorithm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76E9B1-F559-4B8F-A668-728FA87CE7A0}"/>
              </a:ext>
            </a:extLst>
          </p:cNvPr>
          <p:cNvSpPr/>
          <p:nvPr/>
        </p:nvSpPr>
        <p:spPr>
          <a:xfrm>
            <a:off x="737285" y="3713204"/>
            <a:ext cx="1596079" cy="937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Smart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Move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62B8F0-AD82-4797-AF42-05612D963570}"/>
              </a:ext>
            </a:extLst>
          </p:cNvPr>
          <p:cNvSpPr/>
          <p:nvPr/>
        </p:nvSpPr>
        <p:spPr>
          <a:xfrm>
            <a:off x="9870988" y="3332201"/>
            <a:ext cx="2100645" cy="1215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 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Possible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Highest Score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CC120C-40BB-4443-94F5-4A0F34FC70A4}"/>
              </a:ext>
            </a:extLst>
          </p:cNvPr>
          <p:cNvCxnSpPr/>
          <p:nvPr/>
        </p:nvCxnSpPr>
        <p:spPr>
          <a:xfrm flipH="1">
            <a:off x="2341089" y="3412007"/>
            <a:ext cx="1276866" cy="720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7DBEE-EE83-4DEF-95AF-91690BB60796}"/>
              </a:ext>
            </a:extLst>
          </p:cNvPr>
          <p:cNvCxnSpPr>
            <a:cxnSpLocks/>
          </p:cNvCxnSpPr>
          <p:nvPr/>
        </p:nvCxnSpPr>
        <p:spPr>
          <a:xfrm flipH="1" flipV="1">
            <a:off x="2330792" y="4184307"/>
            <a:ext cx="1297461" cy="154456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E7384-B4E0-4580-976D-6BEA5F8BA898}"/>
              </a:ext>
            </a:extLst>
          </p:cNvPr>
          <p:cNvCxnSpPr>
            <a:cxnSpLocks/>
          </p:cNvCxnSpPr>
          <p:nvPr/>
        </p:nvCxnSpPr>
        <p:spPr>
          <a:xfrm flipH="1" flipV="1">
            <a:off x="2320495" y="4225496"/>
            <a:ext cx="1338649" cy="83407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934FB-99C4-410F-BAF9-E08A56C0DFC7}"/>
              </a:ext>
            </a:extLst>
          </p:cNvPr>
          <p:cNvCxnSpPr>
            <a:cxnSpLocks/>
          </p:cNvCxnSpPr>
          <p:nvPr/>
        </p:nvCxnSpPr>
        <p:spPr>
          <a:xfrm flipH="1">
            <a:off x="3813603" y="3061899"/>
            <a:ext cx="1575485" cy="30892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D1D56B-FFAE-4294-824E-868262EB47C5}"/>
              </a:ext>
            </a:extLst>
          </p:cNvPr>
          <p:cNvCxnSpPr>
            <a:cxnSpLocks/>
          </p:cNvCxnSpPr>
          <p:nvPr/>
        </p:nvCxnSpPr>
        <p:spPr>
          <a:xfrm flipH="1" flipV="1">
            <a:off x="3834197" y="3381118"/>
            <a:ext cx="1524001" cy="3192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7ABF86-91E9-4401-A8DA-54AC0EA5AA8F}"/>
              </a:ext>
            </a:extLst>
          </p:cNvPr>
          <p:cNvCxnSpPr>
            <a:cxnSpLocks/>
          </p:cNvCxnSpPr>
          <p:nvPr/>
        </p:nvCxnSpPr>
        <p:spPr>
          <a:xfrm flipH="1">
            <a:off x="3813602" y="4307871"/>
            <a:ext cx="1596082" cy="30895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0B5E8E-2F73-4E70-B7B7-FA6C70624166}"/>
              </a:ext>
            </a:extLst>
          </p:cNvPr>
          <p:cNvCxnSpPr>
            <a:cxnSpLocks/>
          </p:cNvCxnSpPr>
          <p:nvPr/>
        </p:nvCxnSpPr>
        <p:spPr>
          <a:xfrm flipH="1">
            <a:off x="3803304" y="4853627"/>
            <a:ext cx="1616676" cy="2471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B7E03F-6551-4292-A919-4970D62E241C}"/>
              </a:ext>
            </a:extLst>
          </p:cNvPr>
          <p:cNvCxnSpPr>
            <a:cxnSpLocks/>
          </p:cNvCxnSpPr>
          <p:nvPr/>
        </p:nvCxnSpPr>
        <p:spPr>
          <a:xfrm flipH="1" flipV="1">
            <a:off x="3813602" y="5141955"/>
            <a:ext cx="1596082" cy="51486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763444-241E-47A0-AA9E-0CD6D57780B1}"/>
              </a:ext>
            </a:extLst>
          </p:cNvPr>
          <p:cNvSpPr txBox="1"/>
          <p:nvPr/>
        </p:nvSpPr>
        <p:spPr>
          <a:xfrm>
            <a:off x="6512268" y="3783484"/>
            <a:ext cx="1404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...</a:t>
            </a:r>
            <a:endParaRPr lang="en-US" sz="3600" b="1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3DEDC-385D-4DF8-B19B-BFDE7EDB68DD}"/>
              </a:ext>
            </a:extLst>
          </p:cNvPr>
          <p:cNvSpPr txBox="1"/>
          <p:nvPr/>
        </p:nvSpPr>
        <p:spPr>
          <a:xfrm>
            <a:off x="8643808" y="4112996"/>
            <a:ext cx="694038" cy="943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F170EE-F257-4A12-864B-D2369FD66671}"/>
              </a:ext>
            </a:extLst>
          </p:cNvPr>
          <p:cNvCxnSpPr>
            <a:cxnSpLocks/>
          </p:cNvCxnSpPr>
          <p:nvPr/>
        </p:nvCxnSpPr>
        <p:spPr>
          <a:xfrm flipH="1">
            <a:off x="9065225" y="3916574"/>
            <a:ext cx="803186" cy="51487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204AF-509A-4481-8173-736E3E993EF6}"/>
              </a:ext>
            </a:extLst>
          </p:cNvPr>
          <p:cNvCxnSpPr>
            <a:cxnSpLocks/>
          </p:cNvCxnSpPr>
          <p:nvPr/>
        </p:nvCxnSpPr>
        <p:spPr>
          <a:xfrm flipH="1">
            <a:off x="8014900" y="3978357"/>
            <a:ext cx="895862" cy="339811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947074-5B37-4541-A976-0D9659A4E270}"/>
              </a:ext>
            </a:extLst>
          </p:cNvPr>
          <p:cNvCxnSpPr>
            <a:cxnSpLocks/>
          </p:cNvCxnSpPr>
          <p:nvPr/>
        </p:nvCxnSpPr>
        <p:spPr>
          <a:xfrm flipH="1" flipV="1">
            <a:off x="5553846" y="3031007"/>
            <a:ext cx="782592" cy="13386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BE35A8-C724-4B1D-9F20-C4BB07AABB2F}"/>
              </a:ext>
            </a:extLst>
          </p:cNvPr>
          <p:cNvCxnSpPr>
            <a:cxnSpLocks/>
          </p:cNvCxnSpPr>
          <p:nvPr/>
        </p:nvCxnSpPr>
        <p:spPr>
          <a:xfrm flipH="1">
            <a:off x="5543550" y="3473791"/>
            <a:ext cx="751698" cy="19564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687267-F0C5-466E-8389-85DA575F86F1}"/>
              </a:ext>
            </a:extLst>
          </p:cNvPr>
          <p:cNvCxnSpPr>
            <a:cxnSpLocks/>
          </p:cNvCxnSpPr>
          <p:nvPr/>
        </p:nvCxnSpPr>
        <p:spPr>
          <a:xfrm flipH="1" flipV="1">
            <a:off x="5595036" y="3731224"/>
            <a:ext cx="669321" cy="2368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AB10C6-623D-491B-B714-61E20FAF769D}"/>
              </a:ext>
            </a:extLst>
          </p:cNvPr>
          <p:cNvCxnSpPr>
            <a:cxnSpLocks/>
          </p:cNvCxnSpPr>
          <p:nvPr/>
        </p:nvCxnSpPr>
        <p:spPr>
          <a:xfrm flipH="1">
            <a:off x="5574441" y="4153411"/>
            <a:ext cx="731105" cy="12356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62EE00-3400-4C4A-B940-D1C1CA241BD5}"/>
              </a:ext>
            </a:extLst>
          </p:cNvPr>
          <p:cNvCxnSpPr>
            <a:cxnSpLocks/>
          </p:cNvCxnSpPr>
          <p:nvPr/>
        </p:nvCxnSpPr>
        <p:spPr>
          <a:xfrm flipH="1" flipV="1">
            <a:off x="5574441" y="4349059"/>
            <a:ext cx="700213" cy="154459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95A6B1-1EF5-48A1-A904-05055665716B}"/>
              </a:ext>
            </a:extLst>
          </p:cNvPr>
          <p:cNvCxnSpPr>
            <a:cxnSpLocks/>
          </p:cNvCxnSpPr>
          <p:nvPr/>
        </p:nvCxnSpPr>
        <p:spPr>
          <a:xfrm flipH="1" flipV="1">
            <a:off x="5543549" y="4853627"/>
            <a:ext cx="803185" cy="20594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579F1C-E905-4520-8B44-1AE34D718522}"/>
              </a:ext>
            </a:extLst>
          </p:cNvPr>
          <p:cNvCxnSpPr>
            <a:cxnSpLocks/>
          </p:cNvCxnSpPr>
          <p:nvPr/>
        </p:nvCxnSpPr>
        <p:spPr>
          <a:xfrm flipH="1">
            <a:off x="5543550" y="5450870"/>
            <a:ext cx="834077" cy="13386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DDD0B8-67E5-43F3-A65F-4FC7E00B37B9}"/>
              </a:ext>
            </a:extLst>
          </p:cNvPr>
          <p:cNvCxnSpPr>
            <a:cxnSpLocks/>
          </p:cNvCxnSpPr>
          <p:nvPr/>
        </p:nvCxnSpPr>
        <p:spPr>
          <a:xfrm flipH="1" flipV="1">
            <a:off x="5605333" y="5698006"/>
            <a:ext cx="772294" cy="195649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58E1FCF-8A76-4760-819F-4F62AE227A8C}"/>
              </a:ext>
            </a:extLst>
          </p:cNvPr>
          <p:cNvSpPr/>
          <p:nvPr/>
        </p:nvSpPr>
        <p:spPr>
          <a:xfrm>
            <a:off x="3619242" y="4216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6B4482-EF0A-4363-BF25-A877B847966E}"/>
              </a:ext>
            </a:extLst>
          </p:cNvPr>
          <p:cNvSpPr/>
          <p:nvPr/>
        </p:nvSpPr>
        <p:spPr>
          <a:xfrm>
            <a:off x="3619242" y="498878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05C691-603C-43F2-A6CD-5B70AF821198}"/>
              </a:ext>
            </a:extLst>
          </p:cNvPr>
          <p:cNvSpPr/>
          <p:nvPr/>
        </p:nvSpPr>
        <p:spPr>
          <a:xfrm>
            <a:off x="3619242" y="3258835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20CBAD-3BF7-4F87-8D15-09E9661B1DD5}"/>
              </a:ext>
            </a:extLst>
          </p:cNvPr>
          <p:cNvSpPr/>
          <p:nvPr/>
        </p:nvSpPr>
        <p:spPr>
          <a:xfrm>
            <a:off x="5369783" y="357805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A662D54-3F75-4BA3-9736-4311BF82C7C9}"/>
              </a:ext>
            </a:extLst>
          </p:cNvPr>
          <p:cNvSpPr/>
          <p:nvPr/>
        </p:nvSpPr>
        <p:spPr>
          <a:xfrm>
            <a:off x="5369783" y="4206187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BC27D43-9EDD-420F-933A-C0BB2A668429}"/>
              </a:ext>
            </a:extLst>
          </p:cNvPr>
          <p:cNvSpPr/>
          <p:nvPr/>
        </p:nvSpPr>
        <p:spPr>
          <a:xfrm>
            <a:off x="5369783" y="2949916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C5BAB23-F639-4668-8B9B-05386D40596E}"/>
              </a:ext>
            </a:extLst>
          </p:cNvPr>
          <p:cNvSpPr/>
          <p:nvPr/>
        </p:nvSpPr>
        <p:spPr>
          <a:xfrm>
            <a:off x="5369783" y="4762241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94A219-C9F4-4A01-805A-879B9A56E5F1}"/>
              </a:ext>
            </a:extLst>
          </p:cNvPr>
          <p:cNvSpPr/>
          <p:nvPr/>
        </p:nvSpPr>
        <p:spPr>
          <a:xfrm>
            <a:off x="5369783" y="5534538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D62026C-67D7-4C50-931D-3EA97A7EDC7F}"/>
              </a:ext>
            </a:extLst>
          </p:cNvPr>
          <p:cNvSpPr/>
          <p:nvPr/>
        </p:nvSpPr>
        <p:spPr>
          <a:xfrm>
            <a:off x="8881161" y="2671889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175ED83-A326-4B86-9069-75A1898F4D5A}"/>
              </a:ext>
            </a:extLst>
          </p:cNvPr>
          <p:cNvSpPr/>
          <p:nvPr/>
        </p:nvSpPr>
        <p:spPr>
          <a:xfrm>
            <a:off x="8881161" y="5410970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323787-C8A4-4E6C-B71F-CC62903E0B78}"/>
              </a:ext>
            </a:extLst>
          </p:cNvPr>
          <p:cNvSpPr/>
          <p:nvPr/>
        </p:nvSpPr>
        <p:spPr>
          <a:xfrm>
            <a:off x="8881161" y="3835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305AADE-63A7-4F9A-99D1-87261EF49544}"/>
              </a:ext>
            </a:extLst>
          </p:cNvPr>
          <p:cNvSpPr/>
          <p:nvPr/>
        </p:nvSpPr>
        <p:spPr>
          <a:xfrm>
            <a:off x="3445473" y="3064474"/>
            <a:ext cx="586947" cy="23374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97B86-DF05-4E2B-8D1C-2E0B5A892D48}"/>
              </a:ext>
            </a:extLst>
          </p:cNvPr>
          <p:cNvSpPr txBox="1"/>
          <p:nvPr/>
        </p:nvSpPr>
        <p:spPr>
          <a:xfrm>
            <a:off x="2076708" y="2756329"/>
            <a:ext cx="11780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Maximize A's</a:t>
            </a:r>
            <a:endParaRPr lang="en-US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Score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C75AD0-753F-4E33-982B-E736D72BD250}"/>
              </a:ext>
            </a:extLst>
          </p:cNvPr>
          <p:cNvSpPr/>
          <p:nvPr/>
        </p:nvSpPr>
        <p:spPr>
          <a:xfrm>
            <a:off x="5185716" y="2776150"/>
            <a:ext cx="586948" cy="3161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85479-7427-4D05-98AA-8266EF78EFFC}"/>
              </a:ext>
            </a:extLst>
          </p:cNvPr>
          <p:cNvSpPr txBox="1"/>
          <p:nvPr/>
        </p:nvSpPr>
        <p:spPr>
          <a:xfrm>
            <a:off x="5989681" y="2468005"/>
            <a:ext cx="11780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Minimize A's</a:t>
            </a:r>
            <a:endParaRPr lang="en-US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Score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C3ED43-64F0-443D-90CC-ECA0E43C82D5}"/>
              </a:ext>
            </a:extLst>
          </p:cNvPr>
          <p:cNvSpPr/>
          <p:nvPr/>
        </p:nvSpPr>
        <p:spPr>
          <a:xfrm>
            <a:off x="8748581" y="2529014"/>
            <a:ext cx="494271" cy="3233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51249-4A8F-4E0F-ABEA-740E96E2205D}"/>
              </a:ext>
            </a:extLst>
          </p:cNvPr>
          <p:cNvSpPr txBox="1"/>
          <p:nvPr/>
        </p:nvSpPr>
        <p:spPr>
          <a:xfrm>
            <a:off x="9583438" y="1850167"/>
            <a:ext cx="19091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A's turn</a:t>
            </a:r>
          </a:p>
          <a:p>
            <a:pPr algn="ctr"/>
            <a:r>
              <a:rPr lang="en-US" sz="1400">
                <a:cs typeface="Calibri"/>
              </a:rPr>
              <a:t>Maximize A's Score</a:t>
            </a:r>
            <a:endParaRPr lang="en-US"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06C479-438D-434D-A8A9-1395C5D66405}"/>
              </a:ext>
            </a:extLst>
          </p:cNvPr>
          <p:cNvSpPr txBox="1"/>
          <p:nvPr/>
        </p:nvSpPr>
        <p:spPr>
          <a:xfrm>
            <a:off x="9583438" y="2529789"/>
            <a:ext cx="19091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Not A's turn</a:t>
            </a:r>
          </a:p>
          <a:p>
            <a:pPr algn="ctr"/>
            <a:r>
              <a:rPr lang="en-US" sz="1400">
                <a:cs typeface="Calibri"/>
              </a:rPr>
              <a:t>Minimize A's Score</a:t>
            </a:r>
            <a:endParaRPr lang="en-US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C035AB-DB4E-457D-A3B3-1CE07148D49C}"/>
              </a:ext>
            </a:extLst>
          </p:cNvPr>
          <p:cNvGrpSpPr/>
          <p:nvPr/>
        </p:nvGrpSpPr>
        <p:grpSpPr>
          <a:xfrm rot="1560000">
            <a:off x="2817340" y="4475205"/>
            <a:ext cx="319216" cy="329514"/>
            <a:chOff x="1715529" y="5144529"/>
            <a:chExt cx="319216" cy="3295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3883B4-3EDD-497C-9F37-2E41D0595D2B}"/>
                </a:ext>
              </a:extLst>
            </p:cNvPr>
            <p:cNvCxnSpPr/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4D6B4BF-830B-4252-A7FC-49581AFF2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775EB0-A423-4100-8BBC-DDFEEE59AD85}"/>
              </a:ext>
            </a:extLst>
          </p:cNvPr>
          <p:cNvGrpSpPr/>
          <p:nvPr/>
        </p:nvGrpSpPr>
        <p:grpSpPr>
          <a:xfrm rot="-360000">
            <a:off x="4567880" y="3012989"/>
            <a:ext cx="319216" cy="329514"/>
            <a:chOff x="1715529" y="5144529"/>
            <a:chExt cx="319216" cy="32951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671EC43-B901-44F0-87FB-B2541A496C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081030-E73F-481B-965D-04AA2E6F9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41E3BE-4CA8-47BA-A35D-8E2FE8DA6193}"/>
              </a:ext>
            </a:extLst>
          </p:cNvPr>
          <p:cNvGrpSpPr/>
          <p:nvPr/>
        </p:nvGrpSpPr>
        <p:grpSpPr>
          <a:xfrm rot="-360000">
            <a:off x="5947718" y="4011827"/>
            <a:ext cx="319216" cy="329514"/>
            <a:chOff x="1715529" y="5144529"/>
            <a:chExt cx="319216" cy="32951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4FF5C53-DA3D-49B9-8411-E8AF3589F71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B0EB52B-31AB-4B87-8E73-561C231A3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697C1A7-1D41-42A0-BE7B-B57F703FEEED}"/>
              </a:ext>
            </a:extLst>
          </p:cNvPr>
          <p:cNvSpPr txBox="1"/>
          <p:nvPr/>
        </p:nvSpPr>
        <p:spPr>
          <a:xfrm>
            <a:off x="2210573" y="4990842"/>
            <a:ext cx="9102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Pruning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6C1073-37FD-477C-BDC1-FD2A534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8E1BB-122A-41F4-A8A9-D4C0C6D0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cs typeface="Calibri Light"/>
              </a:rPr>
              <a:t>Questions and Answers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7" descr="Questions">
            <a:extLst>
              <a:ext uri="{FF2B5EF4-FFF2-40B4-BE49-F238E27FC236}">
                <a16:creationId xmlns:a16="http://schemas.microsoft.com/office/drawing/2014/main" id="{F188053B-80C1-419A-80B7-F1936DFE8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7EBC-BCD4-43CB-91A6-94299B62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7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4560-AADB-4D02-A1C8-9A3015BF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CC9EB-88D1-401D-AE21-5A6C728BF966}"/>
              </a:ext>
            </a:extLst>
          </p:cNvPr>
          <p:cNvSpPr txBox="1"/>
          <p:nvPr/>
        </p:nvSpPr>
        <p:spPr>
          <a:xfrm>
            <a:off x="1099751" y="2232453"/>
            <a:ext cx="84581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Design Approach</a:t>
            </a:r>
            <a:endParaRPr lang="en-US" sz="3600" dirty="0"/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Starting Game</a:t>
            </a:r>
            <a:endParaRPr lang="en-US" dirty="0"/>
          </a:p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Game Playing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Further Improvements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F0BB-260E-4D6B-A12F-F94363A4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74C1A-754C-47AB-8C62-5FC234BB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Design Approach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CBC8792-C3F6-4677-85F5-B6ACF07F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46224"/>
            <a:ext cx="10925102" cy="28132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3593-7DDC-480D-B2D3-53E28ED6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4C1A-754C-47AB-8C62-5FC234BB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Design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3951-8C5F-445A-88BD-03126BB1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Well defined structure and object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Shared State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Player State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3593-7DDC-480D-B2D3-53E28ED6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5972046-977E-48EC-BD9C-4A794A72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3112368"/>
            <a:ext cx="5123145" cy="2752248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137A0B8F-4D83-4B76-8E13-E903735A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80" y="3117113"/>
            <a:ext cx="5530240" cy="2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4C1A-754C-47AB-8C62-5FC234BB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Design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3951-8C5F-445A-88BD-03126BB1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Well categorized object type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Bag typed : number of tiles</a:t>
            </a:r>
          </a:p>
          <a:p>
            <a:pPr marL="566420" lvl="2">
              <a:buFont typeface="Arial,Sans-Serif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Tiles stored like "1215080914"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3593-7DDC-480D-B2D3-53E28ED6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en-US"/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B8A8294C-EF96-4E3B-9276-5A542EF3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0" y="3070606"/>
            <a:ext cx="10070925" cy="26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4C1A-754C-47AB-8C62-5FC234BB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Design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3951-8C5F-445A-88BD-03126BB1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Well categorized object type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Order typed : color of tiles</a:t>
            </a:r>
          </a:p>
          <a:p>
            <a:pPr marL="566420" lvl="2">
              <a:buFont typeface="Arial,Sans-Serif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Tiles stored like "</a:t>
            </a:r>
            <a:r>
              <a:rPr lang="en-US" dirty="0" err="1">
                <a:cs typeface="Calibri" panose="020F0502020204030204"/>
              </a:rPr>
              <a:t>aaabbbccdd</a:t>
            </a:r>
            <a:r>
              <a:rPr lang="en-US" dirty="0">
                <a:cs typeface="Calibri" panose="020F0502020204030204"/>
              </a:rPr>
              <a:t>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3593-7DDC-480D-B2D3-53E28ED6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E100EBD-6623-4755-B267-18AF4E20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0" y="3070606"/>
            <a:ext cx="10070926" cy="2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4C1A-754C-47AB-8C62-5FC234BB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Design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3951-8C5F-445A-88BD-03126BB1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Well categorized object type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Coordinate typed : position of tiles</a:t>
            </a:r>
          </a:p>
          <a:p>
            <a:pPr marL="566420" lvl="2">
              <a:buFont typeface="Arial,Sans-Serif" panose="020F0502020204030204" pitchFamily="34" charset="0"/>
              <a:buChar char="•"/>
            </a:pPr>
            <a:r>
              <a:rPr lang="en-US" dirty="0">
                <a:cs typeface="Calibri" panose="020F0502020204030204"/>
              </a:rPr>
              <a:t>Tiles stored with color and specific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83593-7DDC-480D-B2D3-53E28ED6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8</a:t>
            </a:fld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77FEEA8-0F3E-4F05-AFC0-3A1119F9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0" y="3089243"/>
            <a:ext cx="10123117" cy="25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2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28582C68-9782-40F5-8736-C36C3734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30685"/>
            <a:ext cx="6275667" cy="299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Starting Game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9D86-2B39-408A-B49E-FE7BDDCC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93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Retrospect</vt:lpstr>
      <vt:lpstr>Assignment 2 Presentation</vt:lpstr>
      <vt:lpstr>Group Tue 12i  - Members</vt:lpstr>
      <vt:lpstr>Table of Contents</vt:lpstr>
      <vt:lpstr>Design Approach</vt:lpstr>
      <vt:lpstr>Design Approach</vt:lpstr>
      <vt:lpstr>Design Approach</vt:lpstr>
      <vt:lpstr>Design Approach</vt:lpstr>
      <vt:lpstr>Design Approach</vt:lpstr>
      <vt:lpstr>Starting Game</vt:lpstr>
      <vt:lpstr>Starting Game</vt:lpstr>
      <vt:lpstr>Starting Game</vt:lpstr>
      <vt:lpstr>Starting Game</vt:lpstr>
      <vt:lpstr>Starting Game</vt:lpstr>
      <vt:lpstr>Game Playing</vt:lpstr>
      <vt:lpstr>Game Playing – Player Setting</vt:lpstr>
      <vt:lpstr>Game Playing – Player Setting</vt:lpstr>
      <vt:lpstr>Game Playing – Player Setting</vt:lpstr>
      <vt:lpstr>Game Playing – Drafting Move Restore</vt:lpstr>
      <vt:lpstr>Game Playing – Invalid Drafting Move</vt:lpstr>
      <vt:lpstr>Game Playing – Valid Drafting Move</vt:lpstr>
      <vt:lpstr>Game Playing – Invalid Tiling Move</vt:lpstr>
      <vt:lpstr>Game Playing – Valid Tiling Move</vt:lpstr>
      <vt:lpstr>Game Playing – Preparing Next Round</vt:lpstr>
      <vt:lpstr>Game Playing – End of Game</vt:lpstr>
      <vt:lpstr>Further Improvements</vt:lpstr>
      <vt:lpstr>Further Improvements</vt:lpstr>
      <vt:lpstr>Further Improvements</vt:lpstr>
      <vt:lpstr>Further Improvements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169</cp:revision>
  <dcterms:created xsi:type="dcterms:W3CDTF">2021-05-20T02:03:56Z</dcterms:created>
  <dcterms:modified xsi:type="dcterms:W3CDTF">2021-05-22T13:57:46Z</dcterms:modified>
</cp:coreProperties>
</file>